
<file path=[Content_Types].xml><?xml version="1.0" encoding="utf-8"?>
<Types xmlns="http://schemas.openxmlformats.org/package/2006/content-types">
  <Default Extension="png" ContentType="image/png"/>
  <Default Extension="bin" ContentType="application/vnd.openxmlformats-officedocument.oleObject"/>
  <Default Extension="tmp"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3.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4.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5.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6.xml" ContentType="application/vnd.openxmlformats-officedocument.theme+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tags/tag2.xml" ContentType="application/vnd.openxmlformats-officedocument.presentationml.tags+xml"/>
  <Override PartName="/ppt/notesSlides/notesSlide2.xml" ContentType="application/vnd.openxmlformats-officedocument.presentationml.notesSlide+xml"/>
  <Override PartName="/ppt/tags/tag3.xml" ContentType="application/vnd.openxmlformats-officedocument.presentationml.tags+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9.xml" ContentType="application/vnd.openxmlformats-officedocument.presentationml.notesSlide+xml"/>
  <Override PartName="/ppt/tags/tag4.xml" ContentType="application/vnd.openxmlformats-officedocument.presentationml.tags+xml"/>
  <Override PartName="/ppt/notesSlides/notesSlide20.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notesSlides/notesSlide2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ags/tag7.xml" ContentType="application/vnd.openxmlformats-officedocument.presentationml.tags+xml"/>
  <Override PartName="/ppt/notesSlides/notesSlide22.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3.xml" ContentType="application/vnd.openxmlformats-officedocument.presentationml.notesSlide+xml"/>
  <Override PartName="/ppt/tags/tag8.xml" ContentType="application/vnd.openxmlformats-officedocument.presentationml.tag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5" r:id="rId1"/>
    <p:sldMasterId id="2147483714" r:id="rId2"/>
    <p:sldMasterId id="2147483727" r:id="rId3"/>
    <p:sldMasterId id="2147483734" r:id="rId4"/>
    <p:sldMasterId id="2147483741" r:id="rId5"/>
    <p:sldMasterId id="2147483748" r:id="rId6"/>
    <p:sldMasterId id="2147483758" r:id="rId7"/>
  </p:sldMasterIdLst>
  <p:notesMasterIdLst>
    <p:notesMasterId r:id="rId65"/>
  </p:notesMasterIdLst>
  <p:sldIdLst>
    <p:sldId id="257" r:id="rId8"/>
    <p:sldId id="259" r:id="rId9"/>
    <p:sldId id="256" r:id="rId10"/>
    <p:sldId id="270" r:id="rId11"/>
    <p:sldId id="271" r:id="rId12"/>
    <p:sldId id="272" r:id="rId13"/>
    <p:sldId id="273" r:id="rId14"/>
    <p:sldId id="297" r:id="rId15"/>
    <p:sldId id="274" r:id="rId16"/>
    <p:sldId id="303" r:id="rId17"/>
    <p:sldId id="304" r:id="rId18"/>
    <p:sldId id="305" r:id="rId19"/>
    <p:sldId id="302" r:id="rId20"/>
    <p:sldId id="298" r:id="rId21"/>
    <p:sldId id="308" r:id="rId22"/>
    <p:sldId id="309" r:id="rId23"/>
    <p:sldId id="310" r:id="rId24"/>
    <p:sldId id="339" r:id="rId25"/>
    <p:sldId id="340" r:id="rId26"/>
    <p:sldId id="311" r:id="rId27"/>
    <p:sldId id="313" r:id="rId28"/>
    <p:sldId id="312" r:id="rId29"/>
    <p:sldId id="307" r:id="rId30"/>
    <p:sldId id="275" r:id="rId31"/>
    <p:sldId id="295" r:id="rId32"/>
    <p:sldId id="282" r:id="rId33"/>
    <p:sldId id="283" r:id="rId34"/>
    <p:sldId id="284" r:id="rId35"/>
    <p:sldId id="285" r:id="rId36"/>
    <p:sldId id="286" r:id="rId37"/>
    <p:sldId id="294" r:id="rId38"/>
    <p:sldId id="314" r:id="rId39"/>
    <p:sldId id="315" r:id="rId40"/>
    <p:sldId id="316" r:id="rId41"/>
    <p:sldId id="317" r:id="rId42"/>
    <p:sldId id="319" r:id="rId43"/>
    <p:sldId id="324" r:id="rId44"/>
    <p:sldId id="325" r:id="rId45"/>
    <p:sldId id="328" r:id="rId46"/>
    <p:sldId id="329" r:id="rId47"/>
    <p:sldId id="332" r:id="rId48"/>
    <p:sldId id="333" r:id="rId49"/>
    <p:sldId id="336" r:id="rId50"/>
    <p:sldId id="335" r:id="rId51"/>
    <p:sldId id="337" r:id="rId52"/>
    <p:sldId id="338" r:id="rId53"/>
    <p:sldId id="341" r:id="rId54"/>
    <p:sldId id="288" r:id="rId55"/>
    <p:sldId id="289" r:id="rId56"/>
    <p:sldId id="299" r:id="rId57"/>
    <p:sldId id="300" r:id="rId58"/>
    <p:sldId id="291" r:id="rId59"/>
    <p:sldId id="334" r:id="rId60"/>
    <p:sldId id="301" r:id="rId61"/>
    <p:sldId id="293" r:id="rId62"/>
    <p:sldId id="265" r:id="rId63"/>
    <p:sldId id="263" r:id="rId6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163320B-B2B6-4DE5-90FC-D5EC65EA6AF1}">
          <p14:sldIdLst>
            <p14:sldId id="257"/>
            <p14:sldId id="259"/>
            <p14:sldId id="256"/>
            <p14:sldId id="270"/>
            <p14:sldId id="271"/>
            <p14:sldId id="272"/>
            <p14:sldId id="273"/>
            <p14:sldId id="297"/>
            <p14:sldId id="274"/>
            <p14:sldId id="303"/>
            <p14:sldId id="304"/>
            <p14:sldId id="305"/>
            <p14:sldId id="302"/>
            <p14:sldId id="298"/>
            <p14:sldId id="308"/>
            <p14:sldId id="309"/>
            <p14:sldId id="310"/>
            <p14:sldId id="339"/>
            <p14:sldId id="340"/>
            <p14:sldId id="311"/>
            <p14:sldId id="313"/>
            <p14:sldId id="312"/>
            <p14:sldId id="307"/>
            <p14:sldId id="275"/>
            <p14:sldId id="295"/>
            <p14:sldId id="282"/>
            <p14:sldId id="283"/>
            <p14:sldId id="284"/>
            <p14:sldId id="285"/>
            <p14:sldId id="286"/>
            <p14:sldId id="294"/>
            <p14:sldId id="314"/>
            <p14:sldId id="315"/>
            <p14:sldId id="316"/>
            <p14:sldId id="317"/>
            <p14:sldId id="319"/>
            <p14:sldId id="324"/>
            <p14:sldId id="325"/>
            <p14:sldId id="328"/>
            <p14:sldId id="329"/>
            <p14:sldId id="332"/>
            <p14:sldId id="333"/>
            <p14:sldId id="336"/>
            <p14:sldId id="335"/>
            <p14:sldId id="337"/>
            <p14:sldId id="338"/>
            <p14:sldId id="341"/>
            <p14:sldId id="288"/>
            <p14:sldId id="289"/>
            <p14:sldId id="299"/>
            <p14:sldId id="300"/>
            <p14:sldId id="291"/>
            <p14:sldId id="334"/>
            <p14:sldId id="301"/>
            <p14:sldId id="293"/>
            <p14:sldId id="265"/>
            <p14:sldId id="26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E6700"/>
    <a:srgbClr val="F3F2DB"/>
    <a:srgbClr val="0171B0"/>
    <a:srgbClr val="684D93"/>
    <a:srgbClr val="6A4F97"/>
    <a:srgbClr val="7D61AB"/>
    <a:srgbClr val="654B8E"/>
    <a:srgbClr val="583F7F"/>
    <a:srgbClr val="5E4586"/>
    <a:srgbClr val="5E448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682" autoAdjust="0"/>
    <p:restoredTop sz="86079" autoAdjust="0"/>
  </p:normalViewPr>
  <p:slideViewPr>
    <p:cSldViewPr snapToGrid="0">
      <p:cViewPr varScale="1">
        <p:scale>
          <a:sx n="99" d="100"/>
          <a:sy n="99" d="100"/>
        </p:scale>
        <p:origin x="648"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slide" Target="slides/slide40.xml"/><Relationship Id="rId50" Type="http://schemas.openxmlformats.org/officeDocument/2006/relationships/slide" Target="slides/slide43.xml"/><Relationship Id="rId55" Type="http://schemas.openxmlformats.org/officeDocument/2006/relationships/slide" Target="slides/slide48.xml"/><Relationship Id="rId63" Type="http://schemas.openxmlformats.org/officeDocument/2006/relationships/slide" Target="slides/slide56.xml"/><Relationship Id="rId68" Type="http://schemas.openxmlformats.org/officeDocument/2006/relationships/theme" Target="theme/theme1.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9.xml"/><Relationship Id="rId29" Type="http://schemas.openxmlformats.org/officeDocument/2006/relationships/slide" Target="slides/slide22.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slide" Target="slides/slide46.xml"/><Relationship Id="rId58" Type="http://schemas.openxmlformats.org/officeDocument/2006/relationships/slide" Target="slides/slide51.xml"/><Relationship Id="rId66" Type="http://schemas.openxmlformats.org/officeDocument/2006/relationships/presProps" Target="presProps.xml"/><Relationship Id="rId5" Type="http://schemas.openxmlformats.org/officeDocument/2006/relationships/slideMaster" Target="slideMasters/slideMaster5.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61" Type="http://schemas.openxmlformats.org/officeDocument/2006/relationships/slide" Target="slides/slide54.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slide" Target="slides/slide53.xml"/><Relationship Id="rId65"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slide" Target="slides/slide49.xml"/><Relationship Id="rId64" Type="http://schemas.openxmlformats.org/officeDocument/2006/relationships/slide" Target="slides/slide57.xml"/><Relationship Id="rId69" Type="http://schemas.openxmlformats.org/officeDocument/2006/relationships/tableStyles" Target="tableStyles.xml"/><Relationship Id="rId8" Type="http://schemas.openxmlformats.org/officeDocument/2006/relationships/slide" Target="slides/slide1.xml"/><Relationship Id="rId51" Type="http://schemas.openxmlformats.org/officeDocument/2006/relationships/slide" Target="slides/slide44.xml"/><Relationship Id="rId3" Type="http://schemas.openxmlformats.org/officeDocument/2006/relationships/slideMaster" Target="slideMasters/slideMaster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slide" Target="slides/slide52.xml"/><Relationship Id="rId67" Type="http://schemas.openxmlformats.org/officeDocument/2006/relationships/viewProps" Target="viewProps.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slide" Target="slides/slide55.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explosion val="1"/>
          <c:dPt>
            <c:idx val="0"/>
            <c:bubble3D val="0"/>
            <c:spPr>
              <a:solidFill>
                <a:schemeClr val="accent1"/>
              </a:solidFill>
              <a:ln w="19050">
                <a:solidFill>
                  <a:schemeClr val="lt1"/>
                </a:solidFill>
              </a:ln>
              <a:effectLst/>
            </c:spPr>
            <c:extLst>
              <c:ext xmlns:c16="http://schemas.microsoft.com/office/drawing/2014/chart" uri="{C3380CC4-5D6E-409C-BE32-E72D297353CC}">
                <c16:uniqueId val="{00000001-F47D-490B-978B-5BCEA14E1FD7}"/>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F47D-490B-978B-5BCEA14E1FD7}"/>
              </c:ext>
            </c:extLst>
          </c:dPt>
          <c:cat>
            <c:strRef>
              <c:f>Sheet1!$A$2:$A$3</c:f>
              <c:strCache>
                <c:ptCount val="2"/>
                <c:pt idx="0">
                  <c:v>Use</c:v>
                </c:pt>
                <c:pt idx="1">
                  <c:v>Don't use</c:v>
                </c:pt>
              </c:strCache>
            </c:strRef>
          </c:cat>
          <c:val>
            <c:numRef>
              <c:f>Sheet1!$B$2:$B$3</c:f>
              <c:numCache>
                <c:formatCode>General</c:formatCode>
                <c:ptCount val="2"/>
                <c:pt idx="0">
                  <c:v>72</c:v>
                </c:pt>
                <c:pt idx="1">
                  <c:v>28</c:v>
                </c:pt>
              </c:numCache>
            </c:numRef>
          </c:val>
          <c:extLst>
            <c:ext xmlns:c16="http://schemas.microsoft.com/office/drawing/2014/chart" uri="{C3380CC4-5D6E-409C-BE32-E72D297353CC}">
              <c16:uniqueId val="{00000004-F47D-490B-978B-5BCEA14E1FD7}"/>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7A6CDB0-4B02-4601-899B-762FC45FD2AE}" type="doc">
      <dgm:prSet loTypeId="urn:microsoft.com/office/officeart/2005/8/layout/lProcess3" loCatId="process" qsTypeId="urn:microsoft.com/office/officeart/2005/8/quickstyle/simple1" qsCatId="simple" csTypeId="urn:microsoft.com/office/officeart/2005/8/colors/accent1_2" csCatId="accent1" phldr="1"/>
      <dgm:spPr/>
      <dgm:t>
        <a:bodyPr/>
        <a:lstStyle/>
        <a:p>
          <a:endParaRPr lang="en-US"/>
        </a:p>
      </dgm:t>
    </dgm:pt>
    <dgm:pt modelId="{1B2CC812-89B0-4737-9CB9-61C2043242FD}">
      <dgm:prSet/>
      <dgm:spPr/>
      <dgm:t>
        <a:bodyPr/>
        <a:lstStyle/>
        <a:p>
          <a:pPr rtl="0"/>
          <a:r>
            <a:rPr lang="en-US" dirty="0" smtClean="0"/>
            <a:t>Web ≈ Native</a:t>
          </a:r>
          <a:endParaRPr lang="en-US" dirty="0"/>
        </a:p>
      </dgm:t>
    </dgm:pt>
    <dgm:pt modelId="{70F86A1C-94C5-4CA9-871E-ABD884B911E4}" type="parTrans" cxnId="{C29149A0-935C-4F93-8739-2BABE10A5E05}">
      <dgm:prSet/>
      <dgm:spPr/>
      <dgm:t>
        <a:bodyPr/>
        <a:lstStyle/>
        <a:p>
          <a:endParaRPr lang="en-US"/>
        </a:p>
      </dgm:t>
    </dgm:pt>
    <dgm:pt modelId="{39154493-5617-4733-9278-ECDE2EF9D7AC}" type="sibTrans" cxnId="{C29149A0-935C-4F93-8739-2BABE10A5E05}">
      <dgm:prSet/>
      <dgm:spPr/>
      <dgm:t>
        <a:bodyPr/>
        <a:lstStyle/>
        <a:p>
          <a:endParaRPr lang="en-US"/>
        </a:p>
      </dgm:t>
    </dgm:pt>
    <dgm:pt modelId="{0EB64B9B-E323-4BEA-8162-27C544435AF9}">
      <dgm:prSet/>
      <dgm:spPr/>
      <dgm:t>
        <a:bodyPr/>
        <a:lstStyle/>
        <a:p>
          <a:pPr rtl="0"/>
          <a:r>
            <a:rPr lang="en-US" smtClean="0"/>
            <a:t>Standards mean you can target features, not browsers</a:t>
          </a:r>
          <a:endParaRPr lang="en-US"/>
        </a:p>
      </dgm:t>
    </dgm:pt>
    <dgm:pt modelId="{17E3F760-F5A2-4584-BE0E-37E84D9B4A60}" type="parTrans" cxnId="{45B1D92E-3435-4F3F-A0C3-4D8341218E5B}">
      <dgm:prSet/>
      <dgm:spPr/>
      <dgm:t>
        <a:bodyPr/>
        <a:lstStyle/>
        <a:p>
          <a:endParaRPr lang="en-US"/>
        </a:p>
      </dgm:t>
    </dgm:pt>
    <dgm:pt modelId="{114FA492-24AB-4836-8774-2FA5563C44A1}" type="sibTrans" cxnId="{45B1D92E-3435-4F3F-A0C3-4D8341218E5B}">
      <dgm:prSet/>
      <dgm:spPr/>
      <dgm:t>
        <a:bodyPr/>
        <a:lstStyle/>
        <a:p>
          <a:endParaRPr lang="en-US"/>
        </a:p>
      </dgm:t>
    </dgm:pt>
    <dgm:pt modelId="{3E8FBB0B-D136-4D3C-94ED-F2D517AD1A13}" type="pres">
      <dgm:prSet presAssocID="{E7A6CDB0-4B02-4601-899B-762FC45FD2AE}" presName="Name0" presStyleCnt="0">
        <dgm:presLayoutVars>
          <dgm:chPref val="3"/>
          <dgm:dir/>
          <dgm:animLvl val="lvl"/>
          <dgm:resizeHandles/>
        </dgm:presLayoutVars>
      </dgm:prSet>
      <dgm:spPr/>
      <dgm:t>
        <a:bodyPr/>
        <a:lstStyle/>
        <a:p>
          <a:endParaRPr lang="en-US"/>
        </a:p>
      </dgm:t>
    </dgm:pt>
    <dgm:pt modelId="{23203749-B030-41B4-AF53-91C59D4764E4}" type="pres">
      <dgm:prSet presAssocID="{1B2CC812-89B0-4737-9CB9-61C2043242FD}" presName="horFlow" presStyleCnt="0"/>
      <dgm:spPr/>
    </dgm:pt>
    <dgm:pt modelId="{82B802B5-ECEC-48AF-8CB9-84D0CE7E2520}" type="pres">
      <dgm:prSet presAssocID="{1B2CC812-89B0-4737-9CB9-61C2043242FD}" presName="bigChev" presStyleLbl="node1" presStyleIdx="0" presStyleCnt="2"/>
      <dgm:spPr/>
      <dgm:t>
        <a:bodyPr/>
        <a:lstStyle/>
        <a:p>
          <a:endParaRPr lang="en-US"/>
        </a:p>
      </dgm:t>
    </dgm:pt>
    <dgm:pt modelId="{4546EBAF-A560-4708-9AA6-C789B14F1B9B}" type="pres">
      <dgm:prSet presAssocID="{1B2CC812-89B0-4737-9CB9-61C2043242FD}" presName="vSp" presStyleCnt="0"/>
      <dgm:spPr/>
    </dgm:pt>
    <dgm:pt modelId="{2AE26E00-F866-4262-BC20-DD3195FE2A09}" type="pres">
      <dgm:prSet presAssocID="{0EB64B9B-E323-4BEA-8162-27C544435AF9}" presName="horFlow" presStyleCnt="0"/>
      <dgm:spPr/>
    </dgm:pt>
    <dgm:pt modelId="{910ACE62-C75A-461D-9AB1-35946BC4873A}" type="pres">
      <dgm:prSet presAssocID="{0EB64B9B-E323-4BEA-8162-27C544435AF9}" presName="bigChev" presStyleLbl="node1" presStyleIdx="1" presStyleCnt="2"/>
      <dgm:spPr/>
      <dgm:t>
        <a:bodyPr/>
        <a:lstStyle/>
        <a:p>
          <a:endParaRPr lang="en-US"/>
        </a:p>
      </dgm:t>
    </dgm:pt>
  </dgm:ptLst>
  <dgm:cxnLst>
    <dgm:cxn modelId="{9A866E26-F766-451C-897E-7C6B1B998DC4}" type="presOf" srcId="{E7A6CDB0-4B02-4601-899B-762FC45FD2AE}" destId="{3E8FBB0B-D136-4D3C-94ED-F2D517AD1A13}" srcOrd="0" destOrd="0" presId="urn:microsoft.com/office/officeart/2005/8/layout/lProcess3"/>
    <dgm:cxn modelId="{45B1D92E-3435-4F3F-A0C3-4D8341218E5B}" srcId="{E7A6CDB0-4B02-4601-899B-762FC45FD2AE}" destId="{0EB64B9B-E323-4BEA-8162-27C544435AF9}" srcOrd="1" destOrd="0" parTransId="{17E3F760-F5A2-4584-BE0E-37E84D9B4A60}" sibTransId="{114FA492-24AB-4836-8774-2FA5563C44A1}"/>
    <dgm:cxn modelId="{DD50446B-589B-4215-BE70-E8DF46D4F477}" type="presOf" srcId="{1B2CC812-89B0-4737-9CB9-61C2043242FD}" destId="{82B802B5-ECEC-48AF-8CB9-84D0CE7E2520}" srcOrd="0" destOrd="0" presId="urn:microsoft.com/office/officeart/2005/8/layout/lProcess3"/>
    <dgm:cxn modelId="{F7424A78-ED7E-4BE9-9FB0-1589293B05EA}" type="presOf" srcId="{0EB64B9B-E323-4BEA-8162-27C544435AF9}" destId="{910ACE62-C75A-461D-9AB1-35946BC4873A}" srcOrd="0" destOrd="0" presId="urn:microsoft.com/office/officeart/2005/8/layout/lProcess3"/>
    <dgm:cxn modelId="{C29149A0-935C-4F93-8739-2BABE10A5E05}" srcId="{E7A6CDB0-4B02-4601-899B-762FC45FD2AE}" destId="{1B2CC812-89B0-4737-9CB9-61C2043242FD}" srcOrd="0" destOrd="0" parTransId="{70F86A1C-94C5-4CA9-871E-ABD884B911E4}" sibTransId="{39154493-5617-4733-9278-ECDE2EF9D7AC}"/>
    <dgm:cxn modelId="{985264C7-468B-4A02-ABA3-AC50B9FFE235}" type="presParOf" srcId="{3E8FBB0B-D136-4D3C-94ED-F2D517AD1A13}" destId="{23203749-B030-41B4-AF53-91C59D4764E4}" srcOrd="0" destOrd="0" presId="urn:microsoft.com/office/officeart/2005/8/layout/lProcess3"/>
    <dgm:cxn modelId="{2667EF9A-3B62-49EB-8D03-94C0D5F1CD4C}" type="presParOf" srcId="{23203749-B030-41B4-AF53-91C59D4764E4}" destId="{82B802B5-ECEC-48AF-8CB9-84D0CE7E2520}" srcOrd="0" destOrd="0" presId="urn:microsoft.com/office/officeart/2005/8/layout/lProcess3"/>
    <dgm:cxn modelId="{5935C769-041E-412E-9866-A8EBEA524CD8}" type="presParOf" srcId="{3E8FBB0B-D136-4D3C-94ED-F2D517AD1A13}" destId="{4546EBAF-A560-4708-9AA6-C789B14F1B9B}" srcOrd="1" destOrd="0" presId="urn:microsoft.com/office/officeart/2005/8/layout/lProcess3"/>
    <dgm:cxn modelId="{B62F1AE8-1EEF-46D7-84C1-C395378B129A}" type="presParOf" srcId="{3E8FBB0B-D136-4D3C-94ED-F2D517AD1A13}" destId="{2AE26E00-F866-4262-BC20-DD3195FE2A09}" srcOrd="2" destOrd="0" presId="urn:microsoft.com/office/officeart/2005/8/layout/lProcess3"/>
    <dgm:cxn modelId="{58AFD3C6-ED89-4394-AB52-EC3AF409910B}" type="presParOf" srcId="{2AE26E00-F866-4262-BC20-DD3195FE2A09}" destId="{910ACE62-C75A-461D-9AB1-35946BC4873A}" srcOrd="0" destOrd="0" presId="urn:microsoft.com/office/officeart/2005/8/layout/lProcess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FE3CD56-2377-48DB-B478-9CFEE09D3ED1}"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4BC63134-ABF7-44B7-897B-220FED4E5A3E}">
      <dgm:prSet/>
      <dgm:spPr/>
      <dgm:t>
        <a:bodyPr/>
        <a:lstStyle/>
        <a:p>
          <a:pPr rtl="0"/>
          <a:r>
            <a:rPr lang="en-US" dirty="0" smtClean="0"/>
            <a:t>Web Platform Status</a:t>
          </a:r>
        </a:p>
      </dgm:t>
    </dgm:pt>
    <dgm:pt modelId="{920BBC61-D1B8-480A-82FA-EBCDC3889D7D}" type="parTrans" cxnId="{1CC2C78E-3B5E-4909-9DF5-C77A391F9128}">
      <dgm:prSet/>
      <dgm:spPr/>
      <dgm:t>
        <a:bodyPr/>
        <a:lstStyle/>
        <a:p>
          <a:endParaRPr lang="en-US"/>
        </a:p>
      </dgm:t>
    </dgm:pt>
    <dgm:pt modelId="{ED2EAD4D-323B-4608-9F73-D89E9D798C5D}" type="sibTrans" cxnId="{1CC2C78E-3B5E-4909-9DF5-C77A391F9128}">
      <dgm:prSet/>
      <dgm:spPr/>
      <dgm:t>
        <a:bodyPr/>
        <a:lstStyle/>
        <a:p>
          <a:endParaRPr lang="en-US"/>
        </a:p>
      </dgm:t>
    </dgm:pt>
    <dgm:pt modelId="{4B25A011-AD85-41B5-B70E-6B3E0B4D54A6}">
      <dgm:prSet/>
      <dgm:spPr/>
      <dgm:t>
        <a:bodyPr/>
        <a:lstStyle/>
        <a:p>
          <a:pPr rtl="0"/>
          <a:r>
            <a:rPr lang="en-US" dirty="0" smtClean="0"/>
            <a:t>Cross-browser testing</a:t>
          </a:r>
        </a:p>
      </dgm:t>
    </dgm:pt>
    <dgm:pt modelId="{DA1B4177-41FC-4AC2-8C6E-7B32D8A72FAA}" type="parTrans" cxnId="{5459BC7C-CD04-4409-A638-6C6BC7EACB42}">
      <dgm:prSet/>
      <dgm:spPr/>
      <dgm:t>
        <a:bodyPr/>
        <a:lstStyle/>
        <a:p>
          <a:endParaRPr lang="en-US"/>
        </a:p>
      </dgm:t>
    </dgm:pt>
    <dgm:pt modelId="{B7C08827-9394-4A58-9373-394F352CC0F3}" type="sibTrans" cxnId="{5459BC7C-CD04-4409-A638-6C6BC7EACB42}">
      <dgm:prSet/>
      <dgm:spPr/>
      <dgm:t>
        <a:bodyPr/>
        <a:lstStyle/>
        <a:p>
          <a:endParaRPr lang="en-US"/>
        </a:p>
      </dgm:t>
    </dgm:pt>
    <dgm:pt modelId="{54C1BFF0-773A-4543-9E12-003BAD34FDE7}">
      <dgm:prSet/>
      <dgm:spPr/>
      <dgm:t>
        <a:bodyPr/>
        <a:lstStyle/>
        <a:p>
          <a:pPr rtl="0"/>
          <a:r>
            <a:rPr lang="en-US" dirty="0" smtClean="0"/>
            <a:t>Feature Detection</a:t>
          </a:r>
        </a:p>
      </dgm:t>
    </dgm:pt>
    <dgm:pt modelId="{7C2E62A2-EBF3-469A-95CC-7D3EC735425C}" type="parTrans" cxnId="{89650335-1753-46BF-9C83-518B84AB12A5}">
      <dgm:prSet/>
      <dgm:spPr/>
      <dgm:t>
        <a:bodyPr/>
        <a:lstStyle/>
        <a:p>
          <a:endParaRPr lang="en-US"/>
        </a:p>
      </dgm:t>
    </dgm:pt>
    <dgm:pt modelId="{EA1FC3A3-96E5-4DAC-9C79-D3C2B2454AB6}" type="sibTrans" cxnId="{89650335-1753-46BF-9C83-518B84AB12A5}">
      <dgm:prSet/>
      <dgm:spPr/>
      <dgm:t>
        <a:bodyPr/>
        <a:lstStyle/>
        <a:p>
          <a:endParaRPr lang="en-US"/>
        </a:p>
      </dgm:t>
    </dgm:pt>
    <dgm:pt modelId="{CA7BDB96-A594-4D78-AA02-150BB2B79EC9}">
      <dgm:prSet/>
      <dgm:spPr/>
      <dgm:t>
        <a:bodyPr/>
        <a:lstStyle/>
        <a:p>
          <a:pPr rtl="0"/>
          <a:r>
            <a:rPr lang="en-US" dirty="0" smtClean="0"/>
            <a:t>Responsive and plug-in free</a:t>
          </a:r>
          <a:endParaRPr lang="en-US" dirty="0"/>
        </a:p>
      </dgm:t>
    </dgm:pt>
    <dgm:pt modelId="{FFBF3692-6A1E-44E5-A1C4-8431E00D0756}" type="parTrans" cxnId="{F358DC6E-88B5-40E9-96D3-519552BC5254}">
      <dgm:prSet/>
      <dgm:spPr/>
      <dgm:t>
        <a:bodyPr/>
        <a:lstStyle/>
        <a:p>
          <a:endParaRPr lang="en-US"/>
        </a:p>
      </dgm:t>
    </dgm:pt>
    <dgm:pt modelId="{1253DE6E-A4A9-459F-B097-303856D40615}" type="sibTrans" cxnId="{F358DC6E-88B5-40E9-96D3-519552BC5254}">
      <dgm:prSet/>
      <dgm:spPr/>
      <dgm:t>
        <a:bodyPr/>
        <a:lstStyle/>
        <a:p>
          <a:endParaRPr lang="en-US"/>
        </a:p>
      </dgm:t>
    </dgm:pt>
    <dgm:pt modelId="{C7DE3E00-166F-42B8-BDEC-196FEF4C99CD}">
      <dgm:prSet/>
      <dgm:spPr/>
      <dgm:t>
        <a:bodyPr/>
        <a:lstStyle/>
        <a:p>
          <a:pPr rtl="0"/>
          <a:r>
            <a:rPr lang="en-US" dirty="0" smtClean="0"/>
            <a:t>JS frameworks &amp; libraries</a:t>
          </a:r>
          <a:endParaRPr lang="en-US" dirty="0"/>
        </a:p>
      </dgm:t>
    </dgm:pt>
    <dgm:pt modelId="{02B1DFF4-74D8-4C50-8554-B6C4F13BE19F}" type="parTrans" cxnId="{2CB2F740-B3FA-4358-B42A-406BFA6CBE6D}">
      <dgm:prSet/>
      <dgm:spPr/>
      <dgm:t>
        <a:bodyPr/>
        <a:lstStyle/>
        <a:p>
          <a:endParaRPr lang="en-US"/>
        </a:p>
      </dgm:t>
    </dgm:pt>
    <dgm:pt modelId="{68C4EBD0-6B6A-4B2D-8639-60041783E10E}" type="sibTrans" cxnId="{2CB2F740-B3FA-4358-B42A-406BFA6CBE6D}">
      <dgm:prSet/>
      <dgm:spPr/>
      <dgm:t>
        <a:bodyPr/>
        <a:lstStyle/>
        <a:p>
          <a:endParaRPr lang="en-US"/>
        </a:p>
      </dgm:t>
    </dgm:pt>
    <dgm:pt modelId="{26283731-42FC-45EE-929F-D6931DF0439C}">
      <dgm:prSet/>
      <dgm:spPr/>
      <dgm:t>
        <a:bodyPr/>
        <a:lstStyle/>
        <a:p>
          <a:pPr rtl="0"/>
          <a:r>
            <a:rPr lang="en-US" dirty="0" smtClean="0"/>
            <a:t>CSS prefix best practices</a:t>
          </a:r>
          <a:endParaRPr lang="en-US" dirty="0"/>
        </a:p>
      </dgm:t>
    </dgm:pt>
    <dgm:pt modelId="{E2DBAE4B-587F-49F4-B860-06225A428207}" type="parTrans" cxnId="{78EE82E1-17E6-49F0-8B0B-96BFD9ACC5A6}">
      <dgm:prSet/>
      <dgm:spPr/>
      <dgm:t>
        <a:bodyPr/>
        <a:lstStyle/>
        <a:p>
          <a:endParaRPr lang="en-US"/>
        </a:p>
      </dgm:t>
    </dgm:pt>
    <dgm:pt modelId="{E4913A79-AEB0-4859-9665-35B8925AAB82}" type="sibTrans" cxnId="{78EE82E1-17E6-49F0-8B0B-96BFD9ACC5A6}">
      <dgm:prSet/>
      <dgm:spPr/>
      <dgm:t>
        <a:bodyPr/>
        <a:lstStyle/>
        <a:p>
          <a:endParaRPr lang="en-US"/>
        </a:p>
      </dgm:t>
    </dgm:pt>
    <dgm:pt modelId="{BE3CA400-B781-44CC-BFBF-228E576595AE}" type="pres">
      <dgm:prSet presAssocID="{6FE3CD56-2377-48DB-B478-9CFEE09D3ED1}" presName="diagram" presStyleCnt="0">
        <dgm:presLayoutVars>
          <dgm:dir/>
          <dgm:resizeHandles val="exact"/>
        </dgm:presLayoutVars>
      </dgm:prSet>
      <dgm:spPr/>
      <dgm:t>
        <a:bodyPr/>
        <a:lstStyle/>
        <a:p>
          <a:endParaRPr lang="en-US"/>
        </a:p>
      </dgm:t>
    </dgm:pt>
    <dgm:pt modelId="{A44EF3D3-090C-40F2-811E-C7E00B6ABE60}" type="pres">
      <dgm:prSet presAssocID="{4BC63134-ABF7-44B7-897B-220FED4E5A3E}" presName="node" presStyleLbl="node1" presStyleIdx="0" presStyleCnt="6">
        <dgm:presLayoutVars>
          <dgm:bulletEnabled val="1"/>
        </dgm:presLayoutVars>
      </dgm:prSet>
      <dgm:spPr/>
      <dgm:t>
        <a:bodyPr/>
        <a:lstStyle/>
        <a:p>
          <a:endParaRPr lang="en-US"/>
        </a:p>
      </dgm:t>
    </dgm:pt>
    <dgm:pt modelId="{888B1AE4-6E94-405F-B03F-FEE605CDF798}" type="pres">
      <dgm:prSet presAssocID="{ED2EAD4D-323B-4608-9F73-D89E9D798C5D}" presName="sibTrans" presStyleCnt="0"/>
      <dgm:spPr/>
    </dgm:pt>
    <dgm:pt modelId="{1802E623-0410-40F1-8FDC-5AEBE4AFB3B0}" type="pres">
      <dgm:prSet presAssocID="{4B25A011-AD85-41B5-B70E-6B3E0B4D54A6}" presName="node" presStyleLbl="node1" presStyleIdx="1" presStyleCnt="6">
        <dgm:presLayoutVars>
          <dgm:bulletEnabled val="1"/>
        </dgm:presLayoutVars>
      </dgm:prSet>
      <dgm:spPr/>
      <dgm:t>
        <a:bodyPr/>
        <a:lstStyle/>
        <a:p>
          <a:endParaRPr lang="en-US"/>
        </a:p>
      </dgm:t>
    </dgm:pt>
    <dgm:pt modelId="{849D3CD5-D5CD-4C88-AC17-B1B3FB808B0C}" type="pres">
      <dgm:prSet presAssocID="{B7C08827-9394-4A58-9373-394F352CC0F3}" presName="sibTrans" presStyleCnt="0"/>
      <dgm:spPr/>
    </dgm:pt>
    <dgm:pt modelId="{D7F5F46C-2F0E-4826-881A-DE0FC565AA0A}" type="pres">
      <dgm:prSet presAssocID="{54C1BFF0-773A-4543-9E12-003BAD34FDE7}" presName="node" presStyleLbl="node1" presStyleIdx="2" presStyleCnt="6">
        <dgm:presLayoutVars>
          <dgm:bulletEnabled val="1"/>
        </dgm:presLayoutVars>
      </dgm:prSet>
      <dgm:spPr/>
      <dgm:t>
        <a:bodyPr/>
        <a:lstStyle/>
        <a:p>
          <a:endParaRPr lang="en-US"/>
        </a:p>
      </dgm:t>
    </dgm:pt>
    <dgm:pt modelId="{8FC42ACC-D652-47A6-B130-75C1495FE35E}" type="pres">
      <dgm:prSet presAssocID="{EA1FC3A3-96E5-4DAC-9C79-D3C2B2454AB6}" presName="sibTrans" presStyleCnt="0"/>
      <dgm:spPr/>
    </dgm:pt>
    <dgm:pt modelId="{2D6B6ADD-6F61-4C31-A8D3-542DC9647DD9}" type="pres">
      <dgm:prSet presAssocID="{CA7BDB96-A594-4D78-AA02-150BB2B79EC9}" presName="node" presStyleLbl="node1" presStyleIdx="3" presStyleCnt="6">
        <dgm:presLayoutVars>
          <dgm:bulletEnabled val="1"/>
        </dgm:presLayoutVars>
      </dgm:prSet>
      <dgm:spPr/>
      <dgm:t>
        <a:bodyPr/>
        <a:lstStyle/>
        <a:p>
          <a:endParaRPr lang="en-US"/>
        </a:p>
      </dgm:t>
    </dgm:pt>
    <dgm:pt modelId="{10C363CF-E311-430E-93F4-DC2D10393DA2}" type="pres">
      <dgm:prSet presAssocID="{1253DE6E-A4A9-459F-B097-303856D40615}" presName="sibTrans" presStyleCnt="0"/>
      <dgm:spPr/>
    </dgm:pt>
    <dgm:pt modelId="{2BE6A906-2CD5-4ADA-BB49-9A484951AF64}" type="pres">
      <dgm:prSet presAssocID="{C7DE3E00-166F-42B8-BDEC-196FEF4C99CD}" presName="node" presStyleLbl="node1" presStyleIdx="4" presStyleCnt="6">
        <dgm:presLayoutVars>
          <dgm:bulletEnabled val="1"/>
        </dgm:presLayoutVars>
      </dgm:prSet>
      <dgm:spPr/>
      <dgm:t>
        <a:bodyPr/>
        <a:lstStyle/>
        <a:p>
          <a:endParaRPr lang="en-US"/>
        </a:p>
      </dgm:t>
    </dgm:pt>
    <dgm:pt modelId="{2667187E-E617-4FF4-A63F-26E07DDA7BB3}" type="pres">
      <dgm:prSet presAssocID="{68C4EBD0-6B6A-4B2D-8639-60041783E10E}" presName="sibTrans" presStyleCnt="0"/>
      <dgm:spPr/>
    </dgm:pt>
    <dgm:pt modelId="{32EBCC51-3CFF-457C-B193-57347A68AE90}" type="pres">
      <dgm:prSet presAssocID="{26283731-42FC-45EE-929F-D6931DF0439C}" presName="node" presStyleLbl="node1" presStyleIdx="5" presStyleCnt="6">
        <dgm:presLayoutVars>
          <dgm:bulletEnabled val="1"/>
        </dgm:presLayoutVars>
      </dgm:prSet>
      <dgm:spPr/>
      <dgm:t>
        <a:bodyPr/>
        <a:lstStyle/>
        <a:p>
          <a:endParaRPr lang="en-US"/>
        </a:p>
      </dgm:t>
    </dgm:pt>
  </dgm:ptLst>
  <dgm:cxnLst>
    <dgm:cxn modelId="{78EE82E1-17E6-49F0-8B0B-96BFD9ACC5A6}" srcId="{6FE3CD56-2377-48DB-B478-9CFEE09D3ED1}" destId="{26283731-42FC-45EE-929F-D6931DF0439C}" srcOrd="5" destOrd="0" parTransId="{E2DBAE4B-587F-49F4-B860-06225A428207}" sibTransId="{E4913A79-AEB0-4859-9665-35B8925AAB82}"/>
    <dgm:cxn modelId="{89650335-1753-46BF-9C83-518B84AB12A5}" srcId="{6FE3CD56-2377-48DB-B478-9CFEE09D3ED1}" destId="{54C1BFF0-773A-4543-9E12-003BAD34FDE7}" srcOrd="2" destOrd="0" parTransId="{7C2E62A2-EBF3-469A-95CC-7D3EC735425C}" sibTransId="{EA1FC3A3-96E5-4DAC-9C79-D3C2B2454AB6}"/>
    <dgm:cxn modelId="{CDAAE785-FBF5-4DAD-A558-063838978ECD}" type="presOf" srcId="{4B25A011-AD85-41B5-B70E-6B3E0B4D54A6}" destId="{1802E623-0410-40F1-8FDC-5AEBE4AFB3B0}" srcOrd="0" destOrd="0" presId="urn:microsoft.com/office/officeart/2005/8/layout/default"/>
    <dgm:cxn modelId="{2D3A6852-9102-41A1-86B0-DFC72CF75F74}" type="presOf" srcId="{C7DE3E00-166F-42B8-BDEC-196FEF4C99CD}" destId="{2BE6A906-2CD5-4ADA-BB49-9A484951AF64}" srcOrd="0" destOrd="0" presId="urn:microsoft.com/office/officeart/2005/8/layout/default"/>
    <dgm:cxn modelId="{BA1FC68B-6CFF-4491-B77D-012E00399923}" type="presOf" srcId="{6FE3CD56-2377-48DB-B478-9CFEE09D3ED1}" destId="{BE3CA400-B781-44CC-BFBF-228E576595AE}" srcOrd="0" destOrd="0" presId="urn:microsoft.com/office/officeart/2005/8/layout/default"/>
    <dgm:cxn modelId="{F358DC6E-88B5-40E9-96D3-519552BC5254}" srcId="{6FE3CD56-2377-48DB-B478-9CFEE09D3ED1}" destId="{CA7BDB96-A594-4D78-AA02-150BB2B79EC9}" srcOrd="3" destOrd="0" parTransId="{FFBF3692-6A1E-44E5-A1C4-8431E00D0756}" sibTransId="{1253DE6E-A4A9-459F-B097-303856D40615}"/>
    <dgm:cxn modelId="{2CB2F740-B3FA-4358-B42A-406BFA6CBE6D}" srcId="{6FE3CD56-2377-48DB-B478-9CFEE09D3ED1}" destId="{C7DE3E00-166F-42B8-BDEC-196FEF4C99CD}" srcOrd="4" destOrd="0" parTransId="{02B1DFF4-74D8-4C50-8554-B6C4F13BE19F}" sibTransId="{68C4EBD0-6B6A-4B2D-8639-60041783E10E}"/>
    <dgm:cxn modelId="{5C72B63F-F29F-434F-8FA2-99714193641B}" type="presOf" srcId="{CA7BDB96-A594-4D78-AA02-150BB2B79EC9}" destId="{2D6B6ADD-6F61-4C31-A8D3-542DC9647DD9}" srcOrd="0" destOrd="0" presId="urn:microsoft.com/office/officeart/2005/8/layout/default"/>
    <dgm:cxn modelId="{CF9870B3-BEC4-4956-BFEF-C635EEB5CF31}" type="presOf" srcId="{54C1BFF0-773A-4543-9E12-003BAD34FDE7}" destId="{D7F5F46C-2F0E-4826-881A-DE0FC565AA0A}" srcOrd="0" destOrd="0" presId="urn:microsoft.com/office/officeart/2005/8/layout/default"/>
    <dgm:cxn modelId="{FFE4DDE2-B358-4E74-B521-80C7563C0272}" type="presOf" srcId="{26283731-42FC-45EE-929F-D6931DF0439C}" destId="{32EBCC51-3CFF-457C-B193-57347A68AE90}" srcOrd="0" destOrd="0" presId="urn:microsoft.com/office/officeart/2005/8/layout/default"/>
    <dgm:cxn modelId="{5459BC7C-CD04-4409-A638-6C6BC7EACB42}" srcId="{6FE3CD56-2377-48DB-B478-9CFEE09D3ED1}" destId="{4B25A011-AD85-41B5-B70E-6B3E0B4D54A6}" srcOrd="1" destOrd="0" parTransId="{DA1B4177-41FC-4AC2-8C6E-7B32D8A72FAA}" sibTransId="{B7C08827-9394-4A58-9373-394F352CC0F3}"/>
    <dgm:cxn modelId="{1CC2C78E-3B5E-4909-9DF5-C77A391F9128}" srcId="{6FE3CD56-2377-48DB-B478-9CFEE09D3ED1}" destId="{4BC63134-ABF7-44B7-897B-220FED4E5A3E}" srcOrd="0" destOrd="0" parTransId="{920BBC61-D1B8-480A-82FA-EBCDC3889D7D}" sibTransId="{ED2EAD4D-323B-4608-9F73-D89E9D798C5D}"/>
    <dgm:cxn modelId="{60F2A4A8-7EF2-4317-AE5F-886C4B495EAF}" type="presOf" srcId="{4BC63134-ABF7-44B7-897B-220FED4E5A3E}" destId="{A44EF3D3-090C-40F2-811E-C7E00B6ABE60}" srcOrd="0" destOrd="0" presId="urn:microsoft.com/office/officeart/2005/8/layout/default"/>
    <dgm:cxn modelId="{57FFBD6E-66C0-4808-8100-710B1B568F4B}" type="presParOf" srcId="{BE3CA400-B781-44CC-BFBF-228E576595AE}" destId="{A44EF3D3-090C-40F2-811E-C7E00B6ABE60}" srcOrd="0" destOrd="0" presId="urn:microsoft.com/office/officeart/2005/8/layout/default"/>
    <dgm:cxn modelId="{62EB0668-CB68-4572-8954-1DBE72628D3D}" type="presParOf" srcId="{BE3CA400-B781-44CC-BFBF-228E576595AE}" destId="{888B1AE4-6E94-405F-B03F-FEE605CDF798}" srcOrd="1" destOrd="0" presId="urn:microsoft.com/office/officeart/2005/8/layout/default"/>
    <dgm:cxn modelId="{944971F9-B102-47CE-A309-4F857D1DF9E2}" type="presParOf" srcId="{BE3CA400-B781-44CC-BFBF-228E576595AE}" destId="{1802E623-0410-40F1-8FDC-5AEBE4AFB3B0}" srcOrd="2" destOrd="0" presId="urn:microsoft.com/office/officeart/2005/8/layout/default"/>
    <dgm:cxn modelId="{D496C631-4CC1-4E9A-BC98-4B9C6FA17C55}" type="presParOf" srcId="{BE3CA400-B781-44CC-BFBF-228E576595AE}" destId="{849D3CD5-D5CD-4C88-AC17-B1B3FB808B0C}" srcOrd="3" destOrd="0" presId="urn:microsoft.com/office/officeart/2005/8/layout/default"/>
    <dgm:cxn modelId="{DDBC4FE7-D860-4A95-89B2-BDAC76A3810E}" type="presParOf" srcId="{BE3CA400-B781-44CC-BFBF-228E576595AE}" destId="{D7F5F46C-2F0E-4826-881A-DE0FC565AA0A}" srcOrd="4" destOrd="0" presId="urn:microsoft.com/office/officeart/2005/8/layout/default"/>
    <dgm:cxn modelId="{F3810AA7-E67C-41F7-AD44-6AA9B5A46991}" type="presParOf" srcId="{BE3CA400-B781-44CC-BFBF-228E576595AE}" destId="{8FC42ACC-D652-47A6-B130-75C1495FE35E}" srcOrd="5" destOrd="0" presId="urn:microsoft.com/office/officeart/2005/8/layout/default"/>
    <dgm:cxn modelId="{8D66914C-615F-48AE-8111-0476EB34F2FC}" type="presParOf" srcId="{BE3CA400-B781-44CC-BFBF-228E576595AE}" destId="{2D6B6ADD-6F61-4C31-A8D3-542DC9647DD9}" srcOrd="6" destOrd="0" presId="urn:microsoft.com/office/officeart/2005/8/layout/default"/>
    <dgm:cxn modelId="{F2F69A16-1952-475E-8EB0-40DA9CC767A3}" type="presParOf" srcId="{BE3CA400-B781-44CC-BFBF-228E576595AE}" destId="{10C363CF-E311-430E-93F4-DC2D10393DA2}" srcOrd="7" destOrd="0" presId="urn:microsoft.com/office/officeart/2005/8/layout/default"/>
    <dgm:cxn modelId="{2F9CCAFD-46FA-46F7-9D3F-E05E74371A04}" type="presParOf" srcId="{BE3CA400-B781-44CC-BFBF-228E576595AE}" destId="{2BE6A906-2CD5-4ADA-BB49-9A484951AF64}" srcOrd="8" destOrd="0" presId="urn:microsoft.com/office/officeart/2005/8/layout/default"/>
    <dgm:cxn modelId="{93249224-D8BA-4E8E-8F10-B8D813F62755}" type="presParOf" srcId="{BE3CA400-B781-44CC-BFBF-228E576595AE}" destId="{2667187E-E617-4FF4-A63F-26E07DDA7BB3}" srcOrd="9" destOrd="0" presId="urn:microsoft.com/office/officeart/2005/8/layout/default"/>
    <dgm:cxn modelId="{C8A0BBE0-FE2C-405A-8F4C-14C057E7B2E8}" type="presParOf" srcId="{BE3CA400-B781-44CC-BFBF-228E576595AE}" destId="{32EBCC51-3CFF-457C-B193-57347A68AE90}" srcOrd="1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A2A217D-4F69-4EF7-9ACB-866CCA977877}" type="doc">
      <dgm:prSet loTypeId="urn:microsoft.com/office/officeart/2005/8/layout/chevron1" loCatId="process" qsTypeId="urn:microsoft.com/office/officeart/2005/8/quickstyle/simple1" qsCatId="simple" csTypeId="urn:microsoft.com/office/officeart/2005/8/colors/accent1_2" csCatId="accent1"/>
      <dgm:spPr/>
      <dgm:t>
        <a:bodyPr/>
        <a:lstStyle/>
        <a:p>
          <a:endParaRPr lang="en-US"/>
        </a:p>
      </dgm:t>
    </dgm:pt>
    <dgm:pt modelId="{6AEECB32-19C6-4319-8961-C13FA3FAB8E5}">
      <dgm:prSet/>
      <dgm:spPr/>
      <dgm:t>
        <a:bodyPr/>
        <a:lstStyle/>
        <a:p>
          <a:pPr rtl="0"/>
          <a:r>
            <a:rPr lang="en-US" smtClean="0"/>
            <a:t>Eliminate the “generic” tagging</a:t>
          </a:r>
          <a:endParaRPr lang="en-US"/>
        </a:p>
      </dgm:t>
    </dgm:pt>
    <dgm:pt modelId="{6CA8BAFB-8049-43EE-A559-97DC95BA13CD}" type="parTrans" cxnId="{98CAE27C-44EF-4E87-9609-5F14BBEEBB29}">
      <dgm:prSet/>
      <dgm:spPr/>
      <dgm:t>
        <a:bodyPr/>
        <a:lstStyle/>
        <a:p>
          <a:endParaRPr lang="en-US"/>
        </a:p>
      </dgm:t>
    </dgm:pt>
    <dgm:pt modelId="{43B2AA2A-40AD-4DEE-9EC2-34BCA2A7E20E}" type="sibTrans" cxnId="{98CAE27C-44EF-4E87-9609-5F14BBEEBB29}">
      <dgm:prSet/>
      <dgm:spPr/>
      <dgm:t>
        <a:bodyPr/>
        <a:lstStyle/>
        <a:p>
          <a:endParaRPr lang="en-US"/>
        </a:p>
      </dgm:t>
    </dgm:pt>
    <dgm:pt modelId="{9FE4CE42-2D1F-4B5B-B307-6F75C51A0936}">
      <dgm:prSet/>
      <dgm:spPr/>
      <dgm:t>
        <a:bodyPr/>
        <a:lstStyle/>
        <a:p>
          <a:pPr rtl="0"/>
          <a:r>
            <a:rPr lang="en-US" smtClean="0"/>
            <a:t>Native </a:t>
          </a:r>
          <a:r>
            <a:rPr lang="en-US" dirty="0" smtClean="0"/>
            <a:t>tags DOM parsing is quicker than class searching</a:t>
          </a:r>
          <a:endParaRPr lang="en-US" dirty="0"/>
        </a:p>
      </dgm:t>
    </dgm:pt>
    <dgm:pt modelId="{AE2D25D7-7AD0-4722-90E5-13732D16AD30}" type="parTrans" cxnId="{9B2425E3-3092-4932-B064-7678DAD63388}">
      <dgm:prSet/>
      <dgm:spPr/>
      <dgm:t>
        <a:bodyPr/>
        <a:lstStyle/>
        <a:p>
          <a:endParaRPr lang="en-US"/>
        </a:p>
      </dgm:t>
    </dgm:pt>
    <dgm:pt modelId="{B9DA8DAC-C309-4336-BE2E-31A8998B90F2}" type="sibTrans" cxnId="{9B2425E3-3092-4932-B064-7678DAD63388}">
      <dgm:prSet/>
      <dgm:spPr/>
      <dgm:t>
        <a:bodyPr/>
        <a:lstStyle/>
        <a:p>
          <a:endParaRPr lang="en-US"/>
        </a:p>
      </dgm:t>
    </dgm:pt>
    <dgm:pt modelId="{F87C1126-CB81-40D2-B0CE-6DF63FF6ED9E}">
      <dgm:prSet/>
      <dgm:spPr/>
      <dgm:t>
        <a:bodyPr/>
        <a:lstStyle/>
        <a:p>
          <a:pPr rtl="0"/>
          <a:r>
            <a:rPr lang="en-US" smtClean="0"/>
            <a:t>Accessibility</a:t>
          </a:r>
          <a:endParaRPr lang="en-US"/>
        </a:p>
      </dgm:t>
    </dgm:pt>
    <dgm:pt modelId="{407509E4-11B7-4411-98B3-27D3928D49DB}" type="parTrans" cxnId="{09DC6543-2B2E-4E0C-B999-F4FAE59AE211}">
      <dgm:prSet/>
      <dgm:spPr/>
      <dgm:t>
        <a:bodyPr/>
        <a:lstStyle/>
        <a:p>
          <a:endParaRPr lang="en-US"/>
        </a:p>
      </dgm:t>
    </dgm:pt>
    <dgm:pt modelId="{5536CA6A-797B-4F3A-A735-604246C282E1}" type="sibTrans" cxnId="{09DC6543-2B2E-4E0C-B999-F4FAE59AE211}">
      <dgm:prSet/>
      <dgm:spPr/>
      <dgm:t>
        <a:bodyPr/>
        <a:lstStyle/>
        <a:p>
          <a:endParaRPr lang="en-US"/>
        </a:p>
      </dgm:t>
    </dgm:pt>
    <dgm:pt modelId="{EB70D7D0-AC9F-4082-8931-9DCD81FD790A}">
      <dgm:prSet/>
      <dgm:spPr/>
      <dgm:t>
        <a:bodyPr/>
        <a:lstStyle/>
        <a:p>
          <a:pPr rtl="0"/>
          <a:r>
            <a:rPr lang="en-US" smtClean="0"/>
            <a:t>Standardizing tags </a:t>
          </a:r>
          <a:endParaRPr lang="en-US"/>
        </a:p>
      </dgm:t>
    </dgm:pt>
    <dgm:pt modelId="{A996D9A1-9956-4928-A799-31D2B01B2437}" type="parTrans" cxnId="{0E1CDBDB-24C0-42E3-A06E-A56E14B6494F}">
      <dgm:prSet/>
      <dgm:spPr/>
      <dgm:t>
        <a:bodyPr/>
        <a:lstStyle/>
        <a:p>
          <a:endParaRPr lang="en-US"/>
        </a:p>
      </dgm:t>
    </dgm:pt>
    <dgm:pt modelId="{C88DA467-6C69-4A65-BA6B-781572E2357C}" type="sibTrans" cxnId="{0E1CDBDB-24C0-42E3-A06E-A56E14B6494F}">
      <dgm:prSet/>
      <dgm:spPr/>
      <dgm:t>
        <a:bodyPr/>
        <a:lstStyle/>
        <a:p>
          <a:endParaRPr lang="en-US"/>
        </a:p>
      </dgm:t>
    </dgm:pt>
    <dgm:pt modelId="{CBF08307-7D3C-4174-8F53-A84DC3A12285}" type="pres">
      <dgm:prSet presAssocID="{9A2A217D-4F69-4EF7-9ACB-866CCA977877}" presName="Name0" presStyleCnt="0">
        <dgm:presLayoutVars>
          <dgm:dir/>
          <dgm:animLvl val="lvl"/>
          <dgm:resizeHandles val="exact"/>
        </dgm:presLayoutVars>
      </dgm:prSet>
      <dgm:spPr/>
      <dgm:t>
        <a:bodyPr/>
        <a:lstStyle/>
        <a:p>
          <a:endParaRPr lang="en-US"/>
        </a:p>
      </dgm:t>
    </dgm:pt>
    <dgm:pt modelId="{73D6AD5A-7EC6-4462-8B60-2FB7BF3BEA85}" type="pres">
      <dgm:prSet presAssocID="{6AEECB32-19C6-4319-8961-C13FA3FAB8E5}" presName="parTxOnly" presStyleLbl="node1" presStyleIdx="0" presStyleCnt="4">
        <dgm:presLayoutVars>
          <dgm:chMax val="0"/>
          <dgm:chPref val="0"/>
          <dgm:bulletEnabled val="1"/>
        </dgm:presLayoutVars>
      </dgm:prSet>
      <dgm:spPr/>
      <dgm:t>
        <a:bodyPr/>
        <a:lstStyle/>
        <a:p>
          <a:endParaRPr lang="en-US"/>
        </a:p>
      </dgm:t>
    </dgm:pt>
    <dgm:pt modelId="{420BE9CC-5A3E-4C54-8626-47EFC1970A3E}" type="pres">
      <dgm:prSet presAssocID="{43B2AA2A-40AD-4DEE-9EC2-34BCA2A7E20E}" presName="parTxOnlySpace" presStyleCnt="0"/>
      <dgm:spPr/>
    </dgm:pt>
    <dgm:pt modelId="{8A33C6A7-C9D7-4774-8BD3-E66648884F6C}" type="pres">
      <dgm:prSet presAssocID="{9FE4CE42-2D1F-4B5B-B307-6F75C51A0936}" presName="parTxOnly" presStyleLbl="node1" presStyleIdx="1" presStyleCnt="4">
        <dgm:presLayoutVars>
          <dgm:chMax val="0"/>
          <dgm:chPref val="0"/>
          <dgm:bulletEnabled val="1"/>
        </dgm:presLayoutVars>
      </dgm:prSet>
      <dgm:spPr/>
      <dgm:t>
        <a:bodyPr/>
        <a:lstStyle/>
        <a:p>
          <a:endParaRPr lang="en-US"/>
        </a:p>
      </dgm:t>
    </dgm:pt>
    <dgm:pt modelId="{D0CF1F22-6C07-4BD1-9DAF-2515EF0C9AD1}" type="pres">
      <dgm:prSet presAssocID="{B9DA8DAC-C309-4336-BE2E-31A8998B90F2}" presName="parTxOnlySpace" presStyleCnt="0"/>
      <dgm:spPr/>
    </dgm:pt>
    <dgm:pt modelId="{5CD491F4-6C76-4375-ADE1-D330BB4D5777}" type="pres">
      <dgm:prSet presAssocID="{F87C1126-CB81-40D2-B0CE-6DF63FF6ED9E}" presName="parTxOnly" presStyleLbl="node1" presStyleIdx="2" presStyleCnt="4">
        <dgm:presLayoutVars>
          <dgm:chMax val="0"/>
          <dgm:chPref val="0"/>
          <dgm:bulletEnabled val="1"/>
        </dgm:presLayoutVars>
      </dgm:prSet>
      <dgm:spPr/>
      <dgm:t>
        <a:bodyPr/>
        <a:lstStyle/>
        <a:p>
          <a:endParaRPr lang="en-US"/>
        </a:p>
      </dgm:t>
    </dgm:pt>
    <dgm:pt modelId="{F94049A9-00DD-4B8E-974C-6872CD348AB6}" type="pres">
      <dgm:prSet presAssocID="{5536CA6A-797B-4F3A-A735-604246C282E1}" presName="parTxOnlySpace" presStyleCnt="0"/>
      <dgm:spPr/>
    </dgm:pt>
    <dgm:pt modelId="{5763FF74-46B8-4D7C-862A-38CDFA3F1E23}" type="pres">
      <dgm:prSet presAssocID="{EB70D7D0-AC9F-4082-8931-9DCD81FD790A}" presName="parTxOnly" presStyleLbl="node1" presStyleIdx="3" presStyleCnt="4">
        <dgm:presLayoutVars>
          <dgm:chMax val="0"/>
          <dgm:chPref val="0"/>
          <dgm:bulletEnabled val="1"/>
        </dgm:presLayoutVars>
      </dgm:prSet>
      <dgm:spPr/>
      <dgm:t>
        <a:bodyPr/>
        <a:lstStyle/>
        <a:p>
          <a:endParaRPr lang="en-US"/>
        </a:p>
      </dgm:t>
    </dgm:pt>
  </dgm:ptLst>
  <dgm:cxnLst>
    <dgm:cxn modelId="{C773A112-ED2A-4D28-95E0-A19D8A2992DD}" type="presOf" srcId="{6AEECB32-19C6-4319-8961-C13FA3FAB8E5}" destId="{73D6AD5A-7EC6-4462-8B60-2FB7BF3BEA85}" srcOrd="0" destOrd="0" presId="urn:microsoft.com/office/officeart/2005/8/layout/chevron1"/>
    <dgm:cxn modelId="{98CAE27C-44EF-4E87-9609-5F14BBEEBB29}" srcId="{9A2A217D-4F69-4EF7-9ACB-866CCA977877}" destId="{6AEECB32-19C6-4319-8961-C13FA3FAB8E5}" srcOrd="0" destOrd="0" parTransId="{6CA8BAFB-8049-43EE-A559-97DC95BA13CD}" sibTransId="{43B2AA2A-40AD-4DEE-9EC2-34BCA2A7E20E}"/>
    <dgm:cxn modelId="{9B2425E3-3092-4932-B064-7678DAD63388}" srcId="{9A2A217D-4F69-4EF7-9ACB-866CCA977877}" destId="{9FE4CE42-2D1F-4B5B-B307-6F75C51A0936}" srcOrd="1" destOrd="0" parTransId="{AE2D25D7-7AD0-4722-90E5-13732D16AD30}" sibTransId="{B9DA8DAC-C309-4336-BE2E-31A8998B90F2}"/>
    <dgm:cxn modelId="{B27CEC2C-E723-4E45-B1F1-F91400E8C4DF}" type="presOf" srcId="{9A2A217D-4F69-4EF7-9ACB-866CCA977877}" destId="{CBF08307-7D3C-4174-8F53-A84DC3A12285}" srcOrd="0" destOrd="0" presId="urn:microsoft.com/office/officeart/2005/8/layout/chevron1"/>
    <dgm:cxn modelId="{8DFCAF40-4757-4B8B-B7C9-8FA850FC82A0}" type="presOf" srcId="{F87C1126-CB81-40D2-B0CE-6DF63FF6ED9E}" destId="{5CD491F4-6C76-4375-ADE1-D330BB4D5777}" srcOrd="0" destOrd="0" presId="urn:microsoft.com/office/officeart/2005/8/layout/chevron1"/>
    <dgm:cxn modelId="{5E30455D-FF4F-4E5A-8A94-008A21E65604}" type="presOf" srcId="{EB70D7D0-AC9F-4082-8931-9DCD81FD790A}" destId="{5763FF74-46B8-4D7C-862A-38CDFA3F1E23}" srcOrd="0" destOrd="0" presId="urn:microsoft.com/office/officeart/2005/8/layout/chevron1"/>
    <dgm:cxn modelId="{0E1CDBDB-24C0-42E3-A06E-A56E14B6494F}" srcId="{9A2A217D-4F69-4EF7-9ACB-866CCA977877}" destId="{EB70D7D0-AC9F-4082-8931-9DCD81FD790A}" srcOrd="3" destOrd="0" parTransId="{A996D9A1-9956-4928-A799-31D2B01B2437}" sibTransId="{C88DA467-6C69-4A65-BA6B-781572E2357C}"/>
    <dgm:cxn modelId="{09DC6543-2B2E-4E0C-B999-F4FAE59AE211}" srcId="{9A2A217D-4F69-4EF7-9ACB-866CCA977877}" destId="{F87C1126-CB81-40D2-B0CE-6DF63FF6ED9E}" srcOrd="2" destOrd="0" parTransId="{407509E4-11B7-4411-98B3-27D3928D49DB}" sibTransId="{5536CA6A-797B-4F3A-A735-604246C282E1}"/>
    <dgm:cxn modelId="{07DB6EB5-F699-4EF6-968A-6325E9834FE2}" type="presOf" srcId="{9FE4CE42-2D1F-4B5B-B307-6F75C51A0936}" destId="{8A33C6A7-C9D7-4774-8BD3-E66648884F6C}" srcOrd="0" destOrd="0" presId="urn:microsoft.com/office/officeart/2005/8/layout/chevron1"/>
    <dgm:cxn modelId="{7184D511-AE03-4EC7-8787-B660F21BAD32}" type="presParOf" srcId="{CBF08307-7D3C-4174-8F53-A84DC3A12285}" destId="{73D6AD5A-7EC6-4462-8B60-2FB7BF3BEA85}" srcOrd="0" destOrd="0" presId="urn:microsoft.com/office/officeart/2005/8/layout/chevron1"/>
    <dgm:cxn modelId="{443A0246-689C-494B-A09C-5C9471A4797F}" type="presParOf" srcId="{CBF08307-7D3C-4174-8F53-A84DC3A12285}" destId="{420BE9CC-5A3E-4C54-8626-47EFC1970A3E}" srcOrd="1" destOrd="0" presId="urn:microsoft.com/office/officeart/2005/8/layout/chevron1"/>
    <dgm:cxn modelId="{C7FF31BA-1E64-4753-ADBC-28B1218CF482}" type="presParOf" srcId="{CBF08307-7D3C-4174-8F53-A84DC3A12285}" destId="{8A33C6A7-C9D7-4774-8BD3-E66648884F6C}" srcOrd="2" destOrd="0" presId="urn:microsoft.com/office/officeart/2005/8/layout/chevron1"/>
    <dgm:cxn modelId="{A4B2189D-2F2C-4C7A-97A5-231D357E2D5F}" type="presParOf" srcId="{CBF08307-7D3C-4174-8F53-A84DC3A12285}" destId="{D0CF1F22-6C07-4BD1-9DAF-2515EF0C9AD1}" srcOrd="3" destOrd="0" presId="urn:microsoft.com/office/officeart/2005/8/layout/chevron1"/>
    <dgm:cxn modelId="{20F05A1E-C113-49D9-BD66-40B5A3371339}" type="presParOf" srcId="{CBF08307-7D3C-4174-8F53-A84DC3A12285}" destId="{5CD491F4-6C76-4375-ADE1-D330BB4D5777}" srcOrd="4" destOrd="0" presId="urn:microsoft.com/office/officeart/2005/8/layout/chevron1"/>
    <dgm:cxn modelId="{BF743A3E-4DA3-4D48-982C-8223417F0863}" type="presParOf" srcId="{CBF08307-7D3C-4174-8F53-A84DC3A12285}" destId="{F94049A9-00DD-4B8E-974C-6872CD348AB6}" srcOrd="5" destOrd="0" presId="urn:microsoft.com/office/officeart/2005/8/layout/chevron1"/>
    <dgm:cxn modelId="{916E06AB-AFDF-42C1-A7D3-1A04AED6AF70}" type="presParOf" srcId="{CBF08307-7D3C-4174-8F53-A84DC3A12285}" destId="{5763FF74-46B8-4D7C-862A-38CDFA3F1E23}" srcOrd="6"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30B4C01-8874-43FC-9F64-C22019088E8D}" type="doc">
      <dgm:prSet loTypeId="urn:microsoft.com/office/officeart/2005/8/layout/hList6" loCatId="list" qsTypeId="urn:microsoft.com/office/officeart/2005/8/quickstyle/simple1" qsCatId="simple" csTypeId="urn:microsoft.com/office/officeart/2005/8/colors/accent1_5" csCatId="accent1"/>
      <dgm:spPr/>
      <dgm:t>
        <a:bodyPr/>
        <a:lstStyle/>
        <a:p>
          <a:endParaRPr lang="en-US"/>
        </a:p>
      </dgm:t>
    </dgm:pt>
    <dgm:pt modelId="{1B651E3F-634C-4DCE-ADCA-7EA2CB3334FB}">
      <dgm:prSet/>
      <dgm:spPr/>
      <dgm:t>
        <a:bodyPr/>
        <a:lstStyle/>
        <a:p>
          <a:pPr rtl="0"/>
          <a:r>
            <a:rPr lang="en-US" smtClean="0"/>
            <a:t>Easy to learn</a:t>
          </a:r>
          <a:endParaRPr lang="en-US"/>
        </a:p>
      </dgm:t>
    </dgm:pt>
    <dgm:pt modelId="{AFD7865E-59E6-4A3E-80D1-145CB7169590}" type="parTrans" cxnId="{3705BBDF-1B0C-4DA6-B6BD-C25AA96043FE}">
      <dgm:prSet/>
      <dgm:spPr/>
      <dgm:t>
        <a:bodyPr/>
        <a:lstStyle/>
        <a:p>
          <a:endParaRPr lang="en-US"/>
        </a:p>
      </dgm:t>
    </dgm:pt>
    <dgm:pt modelId="{DC3F4786-DB1F-4744-8833-AB0402947DE2}" type="sibTrans" cxnId="{3705BBDF-1B0C-4DA6-B6BD-C25AA96043FE}">
      <dgm:prSet/>
      <dgm:spPr/>
      <dgm:t>
        <a:bodyPr/>
        <a:lstStyle/>
        <a:p>
          <a:endParaRPr lang="en-US"/>
        </a:p>
      </dgm:t>
    </dgm:pt>
    <dgm:pt modelId="{D7C3512A-4AD4-4C34-BFD5-2A43407695EE}">
      <dgm:prSet/>
      <dgm:spPr/>
      <dgm:t>
        <a:bodyPr/>
        <a:lstStyle/>
        <a:p>
          <a:pPr rtl="0"/>
          <a:r>
            <a:rPr lang="en-US" smtClean="0"/>
            <a:t>Loads of Plugins</a:t>
          </a:r>
          <a:endParaRPr lang="en-US"/>
        </a:p>
      </dgm:t>
    </dgm:pt>
    <dgm:pt modelId="{ED82549F-7D72-4C59-AD09-7D12F1C4C380}" type="parTrans" cxnId="{1FD68A2F-7F9E-4CC6-BB28-24901FEC3BAF}">
      <dgm:prSet/>
      <dgm:spPr/>
      <dgm:t>
        <a:bodyPr/>
        <a:lstStyle/>
        <a:p>
          <a:endParaRPr lang="en-US"/>
        </a:p>
      </dgm:t>
    </dgm:pt>
    <dgm:pt modelId="{21960EC8-3DA3-497D-BE3B-90ACFF3568FD}" type="sibTrans" cxnId="{1FD68A2F-7F9E-4CC6-BB28-24901FEC3BAF}">
      <dgm:prSet/>
      <dgm:spPr/>
      <dgm:t>
        <a:bodyPr/>
        <a:lstStyle/>
        <a:p>
          <a:endParaRPr lang="en-US"/>
        </a:p>
      </dgm:t>
    </dgm:pt>
    <dgm:pt modelId="{1CA36C9F-9000-4A7E-AAA3-26EC54389840}">
      <dgm:prSet/>
      <dgm:spPr/>
      <dgm:t>
        <a:bodyPr/>
        <a:lstStyle/>
        <a:p>
          <a:pPr rtl="0"/>
          <a:r>
            <a:rPr lang="en-US" smtClean="0"/>
            <a:t>Powerful DOM Selection</a:t>
          </a:r>
          <a:endParaRPr lang="en-US"/>
        </a:p>
      </dgm:t>
    </dgm:pt>
    <dgm:pt modelId="{A6DF14AA-DD05-49AF-B312-714623F44270}" type="parTrans" cxnId="{FC524585-830D-42A0-90E1-16C313CA3F12}">
      <dgm:prSet/>
      <dgm:spPr/>
      <dgm:t>
        <a:bodyPr/>
        <a:lstStyle/>
        <a:p>
          <a:endParaRPr lang="en-US"/>
        </a:p>
      </dgm:t>
    </dgm:pt>
    <dgm:pt modelId="{51B92350-7764-44C4-A9E8-A80C66C70A87}" type="sibTrans" cxnId="{FC524585-830D-42A0-90E1-16C313CA3F12}">
      <dgm:prSet/>
      <dgm:spPr/>
      <dgm:t>
        <a:bodyPr/>
        <a:lstStyle/>
        <a:p>
          <a:endParaRPr lang="en-US"/>
        </a:p>
      </dgm:t>
    </dgm:pt>
    <dgm:pt modelId="{0D619BEF-B60E-4D2D-99DC-A7A947B0F914}">
      <dgm:prSet/>
      <dgm:spPr/>
      <dgm:t>
        <a:bodyPr/>
        <a:lstStyle/>
        <a:p>
          <a:pPr rtl="0"/>
          <a:r>
            <a:rPr lang="en-US" smtClean="0"/>
            <a:t>Lightweight</a:t>
          </a:r>
          <a:endParaRPr lang="en-US"/>
        </a:p>
      </dgm:t>
    </dgm:pt>
    <dgm:pt modelId="{5855D94B-D0CE-493C-8051-1F36E12A7EEC}" type="parTrans" cxnId="{751BC222-9089-464A-8EDC-1AB123758E52}">
      <dgm:prSet/>
      <dgm:spPr/>
      <dgm:t>
        <a:bodyPr/>
        <a:lstStyle/>
        <a:p>
          <a:endParaRPr lang="en-US"/>
        </a:p>
      </dgm:t>
    </dgm:pt>
    <dgm:pt modelId="{A1E5BE1D-1235-4C40-96A8-7621DCB5176A}" type="sibTrans" cxnId="{751BC222-9089-464A-8EDC-1AB123758E52}">
      <dgm:prSet/>
      <dgm:spPr/>
      <dgm:t>
        <a:bodyPr/>
        <a:lstStyle/>
        <a:p>
          <a:endParaRPr lang="en-US"/>
        </a:p>
      </dgm:t>
    </dgm:pt>
    <dgm:pt modelId="{668089AE-D714-4D11-AD47-65B925932F6E}">
      <dgm:prSet/>
      <dgm:spPr/>
      <dgm:t>
        <a:bodyPr/>
        <a:lstStyle/>
        <a:p>
          <a:pPr rtl="0"/>
          <a:r>
            <a:rPr lang="en-US" smtClean="0"/>
            <a:t>Community Support</a:t>
          </a:r>
          <a:endParaRPr lang="en-US"/>
        </a:p>
      </dgm:t>
    </dgm:pt>
    <dgm:pt modelId="{2134059D-1254-4910-8C0E-7984A78EB1F9}" type="parTrans" cxnId="{40907C7D-B3B0-4132-979E-9AF2E29DDB46}">
      <dgm:prSet/>
      <dgm:spPr/>
      <dgm:t>
        <a:bodyPr/>
        <a:lstStyle/>
        <a:p>
          <a:endParaRPr lang="en-US"/>
        </a:p>
      </dgm:t>
    </dgm:pt>
    <dgm:pt modelId="{B23E9938-12A6-474E-A1E1-820C0010F1AF}" type="sibTrans" cxnId="{40907C7D-B3B0-4132-979E-9AF2E29DDB46}">
      <dgm:prSet/>
      <dgm:spPr/>
      <dgm:t>
        <a:bodyPr/>
        <a:lstStyle/>
        <a:p>
          <a:endParaRPr lang="en-US"/>
        </a:p>
      </dgm:t>
    </dgm:pt>
    <dgm:pt modelId="{29B7801D-BB17-45BD-BA55-74C08BC16E78}" type="pres">
      <dgm:prSet presAssocID="{530B4C01-8874-43FC-9F64-C22019088E8D}" presName="Name0" presStyleCnt="0">
        <dgm:presLayoutVars>
          <dgm:dir/>
          <dgm:resizeHandles val="exact"/>
        </dgm:presLayoutVars>
      </dgm:prSet>
      <dgm:spPr/>
      <dgm:t>
        <a:bodyPr/>
        <a:lstStyle/>
        <a:p>
          <a:endParaRPr lang="en-US"/>
        </a:p>
      </dgm:t>
    </dgm:pt>
    <dgm:pt modelId="{DC20586B-BA97-4F30-8270-5E8D4CF4F0A5}" type="pres">
      <dgm:prSet presAssocID="{1B651E3F-634C-4DCE-ADCA-7EA2CB3334FB}" presName="node" presStyleLbl="node1" presStyleIdx="0" presStyleCnt="5">
        <dgm:presLayoutVars>
          <dgm:bulletEnabled val="1"/>
        </dgm:presLayoutVars>
      </dgm:prSet>
      <dgm:spPr/>
      <dgm:t>
        <a:bodyPr/>
        <a:lstStyle/>
        <a:p>
          <a:endParaRPr lang="en-US"/>
        </a:p>
      </dgm:t>
    </dgm:pt>
    <dgm:pt modelId="{806A13F9-F1BB-489E-924B-4DAE7DCE3254}" type="pres">
      <dgm:prSet presAssocID="{DC3F4786-DB1F-4744-8833-AB0402947DE2}" presName="sibTrans" presStyleCnt="0"/>
      <dgm:spPr/>
    </dgm:pt>
    <dgm:pt modelId="{C81C5BAB-50A2-44C2-8988-187CB42B8D5C}" type="pres">
      <dgm:prSet presAssocID="{D7C3512A-4AD4-4C34-BFD5-2A43407695EE}" presName="node" presStyleLbl="node1" presStyleIdx="1" presStyleCnt="5">
        <dgm:presLayoutVars>
          <dgm:bulletEnabled val="1"/>
        </dgm:presLayoutVars>
      </dgm:prSet>
      <dgm:spPr/>
      <dgm:t>
        <a:bodyPr/>
        <a:lstStyle/>
        <a:p>
          <a:endParaRPr lang="en-US"/>
        </a:p>
      </dgm:t>
    </dgm:pt>
    <dgm:pt modelId="{055C3714-C09E-4922-9BEA-A4CBA75B5EFF}" type="pres">
      <dgm:prSet presAssocID="{21960EC8-3DA3-497D-BE3B-90ACFF3568FD}" presName="sibTrans" presStyleCnt="0"/>
      <dgm:spPr/>
    </dgm:pt>
    <dgm:pt modelId="{EA33D284-CD77-4704-A34A-733BBB5639A9}" type="pres">
      <dgm:prSet presAssocID="{1CA36C9F-9000-4A7E-AAA3-26EC54389840}" presName="node" presStyleLbl="node1" presStyleIdx="2" presStyleCnt="5">
        <dgm:presLayoutVars>
          <dgm:bulletEnabled val="1"/>
        </dgm:presLayoutVars>
      </dgm:prSet>
      <dgm:spPr/>
      <dgm:t>
        <a:bodyPr/>
        <a:lstStyle/>
        <a:p>
          <a:endParaRPr lang="en-US"/>
        </a:p>
      </dgm:t>
    </dgm:pt>
    <dgm:pt modelId="{11C843A4-0524-45B8-BC20-2E54A867FB23}" type="pres">
      <dgm:prSet presAssocID="{51B92350-7764-44C4-A9E8-A80C66C70A87}" presName="sibTrans" presStyleCnt="0"/>
      <dgm:spPr/>
    </dgm:pt>
    <dgm:pt modelId="{E71FCA6A-BEF5-49CB-9D6C-8B0DBB53A50E}" type="pres">
      <dgm:prSet presAssocID="{0D619BEF-B60E-4D2D-99DC-A7A947B0F914}" presName="node" presStyleLbl="node1" presStyleIdx="3" presStyleCnt="5">
        <dgm:presLayoutVars>
          <dgm:bulletEnabled val="1"/>
        </dgm:presLayoutVars>
      </dgm:prSet>
      <dgm:spPr/>
      <dgm:t>
        <a:bodyPr/>
        <a:lstStyle/>
        <a:p>
          <a:endParaRPr lang="en-US"/>
        </a:p>
      </dgm:t>
    </dgm:pt>
    <dgm:pt modelId="{06252892-1D3C-4AAE-BE04-C88EEDCDF8B4}" type="pres">
      <dgm:prSet presAssocID="{A1E5BE1D-1235-4C40-96A8-7621DCB5176A}" presName="sibTrans" presStyleCnt="0"/>
      <dgm:spPr/>
    </dgm:pt>
    <dgm:pt modelId="{8F435E7D-4C67-4F61-B5C6-9787EB030134}" type="pres">
      <dgm:prSet presAssocID="{668089AE-D714-4D11-AD47-65B925932F6E}" presName="node" presStyleLbl="node1" presStyleIdx="4" presStyleCnt="5">
        <dgm:presLayoutVars>
          <dgm:bulletEnabled val="1"/>
        </dgm:presLayoutVars>
      </dgm:prSet>
      <dgm:spPr/>
      <dgm:t>
        <a:bodyPr/>
        <a:lstStyle/>
        <a:p>
          <a:endParaRPr lang="en-US"/>
        </a:p>
      </dgm:t>
    </dgm:pt>
  </dgm:ptLst>
  <dgm:cxnLst>
    <dgm:cxn modelId="{FC524585-830D-42A0-90E1-16C313CA3F12}" srcId="{530B4C01-8874-43FC-9F64-C22019088E8D}" destId="{1CA36C9F-9000-4A7E-AAA3-26EC54389840}" srcOrd="2" destOrd="0" parTransId="{A6DF14AA-DD05-49AF-B312-714623F44270}" sibTransId="{51B92350-7764-44C4-A9E8-A80C66C70A87}"/>
    <dgm:cxn modelId="{40907C7D-B3B0-4132-979E-9AF2E29DDB46}" srcId="{530B4C01-8874-43FC-9F64-C22019088E8D}" destId="{668089AE-D714-4D11-AD47-65B925932F6E}" srcOrd="4" destOrd="0" parTransId="{2134059D-1254-4910-8C0E-7984A78EB1F9}" sibTransId="{B23E9938-12A6-474E-A1E1-820C0010F1AF}"/>
    <dgm:cxn modelId="{9B14022A-5FE7-47C7-82F5-CCC3CC1FB231}" type="presOf" srcId="{D7C3512A-4AD4-4C34-BFD5-2A43407695EE}" destId="{C81C5BAB-50A2-44C2-8988-187CB42B8D5C}" srcOrd="0" destOrd="0" presId="urn:microsoft.com/office/officeart/2005/8/layout/hList6"/>
    <dgm:cxn modelId="{CCD6C14E-A6EC-4759-8CC5-11849B188CE2}" type="presOf" srcId="{1CA36C9F-9000-4A7E-AAA3-26EC54389840}" destId="{EA33D284-CD77-4704-A34A-733BBB5639A9}" srcOrd="0" destOrd="0" presId="urn:microsoft.com/office/officeart/2005/8/layout/hList6"/>
    <dgm:cxn modelId="{3705BBDF-1B0C-4DA6-B6BD-C25AA96043FE}" srcId="{530B4C01-8874-43FC-9F64-C22019088E8D}" destId="{1B651E3F-634C-4DCE-ADCA-7EA2CB3334FB}" srcOrd="0" destOrd="0" parTransId="{AFD7865E-59E6-4A3E-80D1-145CB7169590}" sibTransId="{DC3F4786-DB1F-4744-8833-AB0402947DE2}"/>
    <dgm:cxn modelId="{751BC222-9089-464A-8EDC-1AB123758E52}" srcId="{530B4C01-8874-43FC-9F64-C22019088E8D}" destId="{0D619BEF-B60E-4D2D-99DC-A7A947B0F914}" srcOrd="3" destOrd="0" parTransId="{5855D94B-D0CE-493C-8051-1F36E12A7EEC}" sibTransId="{A1E5BE1D-1235-4C40-96A8-7621DCB5176A}"/>
    <dgm:cxn modelId="{1FD68A2F-7F9E-4CC6-BB28-24901FEC3BAF}" srcId="{530B4C01-8874-43FC-9F64-C22019088E8D}" destId="{D7C3512A-4AD4-4C34-BFD5-2A43407695EE}" srcOrd="1" destOrd="0" parTransId="{ED82549F-7D72-4C59-AD09-7D12F1C4C380}" sibTransId="{21960EC8-3DA3-497D-BE3B-90ACFF3568FD}"/>
    <dgm:cxn modelId="{15A3068B-C5F8-4BFA-8F14-8EB12FEC3EE2}" type="presOf" srcId="{0D619BEF-B60E-4D2D-99DC-A7A947B0F914}" destId="{E71FCA6A-BEF5-49CB-9D6C-8B0DBB53A50E}" srcOrd="0" destOrd="0" presId="urn:microsoft.com/office/officeart/2005/8/layout/hList6"/>
    <dgm:cxn modelId="{CE72C115-439B-4209-A36A-B97F0BFDC941}" type="presOf" srcId="{1B651E3F-634C-4DCE-ADCA-7EA2CB3334FB}" destId="{DC20586B-BA97-4F30-8270-5E8D4CF4F0A5}" srcOrd="0" destOrd="0" presId="urn:microsoft.com/office/officeart/2005/8/layout/hList6"/>
    <dgm:cxn modelId="{D6366B95-A00A-4076-B5EB-90023B32CC7A}" type="presOf" srcId="{668089AE-D714-4D11-AD47-65B925932F6E}" destId="{8F435E7D-4C67-4F61-B5C6-9787EB030134}" srcOrd="0" destOrd="0" presId="urn:microsoft.com/office/officeart/2005/8/layout/hList6"/>
    <dgm:cxn modelId="{6DAB42A3-0781-44D7-BBB5-31C54EFC261F}" type="presOf" srcId="{530B4C01-8874-43FC-9F64-C22019088E8D}" destId="{29B7801D-BB17-45BD-BA55-74C08BC16E78}" srcOrd="0" destOrd="0" presId="urn:microsoft.com/office/officeart/2005/8/layout/hList6"/>
    <dgm:cxn modelId="{9EE7656F-315D-4CA4-80E1-2BBD46AB4B07}" type="presParOf" srcId="{29B7801D-BB17-45BD-BA55-74C08BC16E78}" destId="{DC20586B-BA97-4F30-8270-5E8D4CF4F0A5}" srcOrd="0" destOrd="0" presId="urn:microsoft.com/office/officeart/2005/8/layout/hList6"/>
    <dgm:cxn modelId="{A47450E9-B295-4C80-B882-D651666F4D9A}" type="presParOf" srcId="{29B7801D-BB17-45BD-BA55-74C08BC16E78}" destId="{806A13F9-F1BB-489E-924B-4DAE7DCE3254}" srcOrd="1" destOrd="0" presId="urn:microsoft.com/office/officeart/2005/8/layout/hList6"/>
    <dgm:cxn modelId="{CBBBCAA7-3064-4B57-93D5-39AA8FA48EB9}" type="presParOf" srcId="{29B7801D-BB17-45BD-BA55-74C08BC16E78}" destId="{C81C5BAB-50A2-44C2-8988-187CB42B8D5C}" srcOrd="2" destOrd="0" presId="urn:microsoft.com/office/officeart/2005/8/layout/hList6"/>
    <dgm:cxn modelId="{F61B4F14-8709-46FA-B457-0D607BE27B78}" type="presParOf" srcId="{29B7801D-BB17-45BD-BA55-74C08BC16E78}" destId="{055C3714-C09E-4922-9BEA-A4CBA75B5EFF}" srcOrd="3" destOrd="0" presId="urn:microsoft.com/office/officeart/2005/8/layout/hList6"/>
    <dgm:cxn modelId="{02C82108-B4B2-4491-A7E7-A559F486C4A5}" type="presParOf" srcId="{29B7801D-BB17-45BD-BA55-74C08BC16E78}" destId="{EA33D284-CD77-4704-A34A-733BBB5639A9}" srcOrd="4" destOrd="0" presId="urn:microsoft.com/office/officeart/2005/8/layout/hList6"/>
    <dgm:cxn modelId="{B0679BDC-2A51-4066-812C-0805232C9389}" type="presParOf" srcId="{29B7801D-BB17-45BD-BA55-74C08BC16E78}" destId="{11C843A4-0524-45B8-BC20-2E54A867FB23}" srcOrd="5" destOrd="0" presId="urn:microsoft.com/office/officeart/2005/8/layout/hList6"/>
    <dgm:cxn modelId="{F1696EE2-A742-496D-A6B5-84477A70CF0A}" type="presParOf" srcId="{29B7801D-BB17-45BD-BA55-74C08BC16E78}" destId="{E71FCA6A-BEF5-49CB-9D6C-8B0DBB53A50E}" srcOrd="6" destOrd="0" presId="urn:microsoft.com/office/officeart/2005/8/layout/hList6"/>
    <dgm:cxn modelId="{56FAB3E3-93BA-4744-8517-B9D4AA970E3A}" type="presParOf" srcId="{29B7801D-BB17-45BD-BA55-74C08BC16E78}" destId="{06252892-1D3C-4AAE-BE04-C88EEDCDF8B4}" srcOrd="7" destOrd="0" presId="urn:microsoft.com/office/officeart/2005/8/layout/hList6"/>
    <dgm:cxn modelId="{0692A2EE-30D9-4EC8-A380-52A913BC8A5E}" type="presParOf" srcId="{29B7801D-BB17-45BD-BA55-74C08BC16E78}" destId="{8F435E7D-4C67-4F61-B5C6-9787EB030134}" srcOrd="8" destOrd="0" presId="urn:microsoft.com/office/officeart/2005/8/layout/hList6"/>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CF8EA94-E10D-4FF3-B7D5-1DF706AEEF35}"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1B75D5EC-9764-4E0C-A644-633AD1358876}">
      <dgm:prSet/>
      <dgm:spPr/>
      <dgm:t>
        <a:bodyPr/>
        <a:lstStyle/>
        <a:p>
          <a:pPr rtl="0"/>
          <a:r>
            <a:rPr lang="en-US" dirty="0" smtClean="0">
              <a:solidFill>
                <a:schemeClr val="tx1">
                  <a:lumMod val="20000"/>
                  <a:lumOff val="80000"/>
                </a:schemeClr>
              </a:solidFill>
            </a:rPr>
            <a:t>Find something, Do something</a:t>
          </a:r>
          <a:endParaRPr lang="en-US" dirty="0">
            <a:solidFill>
              <a:schemeClr val="tx1">
                <a:lumMod val="20000"/>
                <a:lumOff val="80000"/>
              </a:schemeClr>
            </a:solidFill>
          </a:endParaRPr>
        </a:p>
      </dgm:t>
    </dgm:pt>
    <dgm:pt modelId="{C6AEAB37-54B1-472C-94C3-76D9453D7103}" type="parTrans" cxnId="{EE404C4C-0129-4F12-8BD5-2665C64D0F1F}">
      <dgm:prSet/>
      <dgm:spPr/>
      <dgm:t>
        <a:bodyPr/>
        <a:lstStyle/>
        <a:p>
          <a:endParaRPr lang="en-US">
            <a:solidFill>
              <a:schemeClr val="tx1">
                <a:lumMod val="20000"/>
                <a:lumOff val="80000"/>
              </a:schemeClr>
            </a:solidFill>
          </a:endParaRPr>
        </a:p>
      </dgm:t>
    </dgm:pt>
    <dgm:pt modelId="{3CEAEFA6-3DB4-4838-8FE9-DA8BF9F5858A}" type="sibTrans" cxnId="{EE404C4C-0129-4F12-8BD5-2665C64D0F1F}">
      <dgm:prSet/>
      <dgm:spPr/>
      <dgm:t>
        <a:bodyPr/>
        <a:lstStyle/>
        <a:p>
          <a:endParaRPr lang="en-US">
            <a:solidFill>
              <a:schemeClr val="tx1">
                <a:lumMod val="20000"/>
                <a:lumOff val="80000"/>
              </a:schemeClr>
            </a:solidFill>
          </a:endParaRPr>
        </a:p>
      </dgm:t>
    </dgm:pt>
    <dgm:pt modelId="{C24AF0A0-F823-453E-89B6-D73FD83313FA}">
      <dgm:prSet/>
      <dgm:spPr/>
      <dgm:t>
        <a:bodyPr/>
        <a:lstStyle/>
        <a:p>
          <a:pPr rtl="0"/>
          <a:r>
            <a:rPr lang="en-US" smtClean="0">
              <a:solidFill>
                <a:schemeClr val="tx1">
                  <a:lumMod val="20000"/>
                  <a:lumOff val="80000"/>
                </a:schemeClr>
              </a:solidFill>
            </a:rPr>
            <a:t>Functional Syntax</a:t>
          </a:r>
          <a:endParaRPr lang="en-US">
            <a:solidFill>
              <a:schemeClr val="tx1">
                <a:lumMod val="20000"/>
                <a:lumOff val="80000"/>
              </a:schemeClr>
            </a:solidFill>
          </a:endParaRPr>
        </a:p>
      </dgm:t>
    </dgm:pt>
    <dgm:pt modelId="{DB7A4C4B-DC8D-4C6D-B98E-08D8BBC930FA}" type="parTrans" cxnId="{55015AE4-4194-4FF3-B41E-52D3C168FB14}">
      <dgm:prSet/>
      <dgm:spPr/>
      <dgm:t>
        <a:bodyPr/>
        <a:lstStyle/>
        <a:p>
          <a:endParaRPr lang="en-US">
            <a:solidFill>
              <a:schemeClr val="tx1">
                <a:lumMod val="20000"/>
                <a:lumOff val="80000"/>
              </a:schemeClr>
            </a:solidFill>
          </a:endParaRPr>
        </a:p>
      </dgm:t>
    </dgm:pt>
    <dgm:pt modelId="{2EB99047-9C91-4300-9AD0-879C74358921}" type="sibTrans" cxnId="{55015AE4-4194-4FF3-B41E-52D3C168FB14}">
      <dgm:prSet/>
      <dgm:spPr/>
      <dgm:t>
        <a:bodyPr/>
        <a:lstStyle/>
        <a:p>
          <a:endParaRPr lang="en-US">
            <a:solidFill>
              <a:schemeClr val="tx1">
                <a:lumMod val="20000"/>
                <a:lumOff val="80000"/>
              </a:schemeClr>
            </a:solidFill>
          </a:endParaRPr>
        </a:p>
      </dgm:t>
    </dgm:pt>
    <dgm:pt modelId="{EECF93CE-18F5-4E6E-8B9C-3BF5F4D0365E}">
      <dgm:prSet/>
      <dgm:spPr/>
      <dgm:t>
        <a:bodyPr/>
        <a:lstStyle/>
        <a:p>
          <a:pPr rtl="0"/>
          <a:r>
            <a:rPr lang="en-US" smtClean="0">
              <a:solidFill>
                <a:schemeClr val="tx1">
                  <a:lumMod val="20000"/>
                  <a:lumOff val="80000"/>
                </a:schemeClr>
              </a:solidFill>
            </a:rPr>
            <a:t>DOM Manipulation</a:t>
          </a:r>
          <a:endParaRPr lang="en-US">
            <a:solidFill>
              <a:schemeClr val="tx1">
                <a:lumMod val="20000"/>
                <a:lumOff val="80000"/>
              </a:schemeClr>
            </a:solidFill>
          </a:endParaRPr>
        </a:p>
      </dgm:t>
    </dgm:pt>
    <dgm:pt modelId="{985EFB0E-97E8-4ADD-A130-7DC2C107A263}" type="parTrans" cxnId="{2F1A2760-B002-43F6-8BA0-EF611459C266}">
      <dgm:prSet/>
      <dgm:spPr/>
      <dgm:t>
        <a:bodyPr/>
        <a:lstStyle/>
        <a:p>
          <a:endParaRPr lang="en-US">
            <a:solidFill>
              <a:schemeClr val="tx1">
                <a:lumMod val="20000"/>
                <a:lumOff val="80000"/>
              </a:schemeClr>
            </a:solidFill>
          </a:endParaRPr>
        </a:p>
      </dgm:t>
    </dgm:pt>
    <dgm:pt modelId="{09401A29-C977-4D51-91F6-7E22B5975BC9}" type="sibTrans" cxnId="{2F1A2760-B002-43F6-8BA0-EF611459C266}">
      <dgm:prSet/>
      <dgm:spPr/>
      <dgm:t>
        <a:bodyPr/>
        <a:lstStyle/>
        <a:p>
          <a:endParaRPr lang="en-US">
            <a:solidFill>
              <a:schemeClr val="tx1">
                <a:lumMod val="20000"/>
                <a:lumOff val="80000"/>
              </a:schemeClr>
            </a:solidFill>
          </a:endParaRPr>
        </a:p>
      </dgm:t>
    </dgm:pt>
    <dgm:pt modelId="{A8A9E283-ECDD-4767-8D58-293A7D906DDE}">
      <dgm:prSet/>
      <dgm:spPr/>
      <dgm:t>
        <a:bodyPr/>
        <a:lstStyle/>
        <a:p>
          <a:pPr rtl="0"/>
          <a:r>
            <a:rPr lang="en-US" smtClean="0">
              <a:solidFill>
                <a:schemeClr val="tx1">
                  <a:lumMod val="20000"/>
                  <a:lumOff val="80000"/>
                </a:schemeClr>
              </a:solidFill>
            </a:rPr>
            <a:t>Changing of events</a:t>
          </a:r>
          <a:endParaRPr lang="en-US">
            <a:solidFill>
              <a:schemeClr val="tx1">
                <a:lumMod val="20000"/>
                <a:lumOff val="80000"/>
              </a:schemeClr>
            </a:solidFill>
          </a:endParaRPr>
        </a:p>
      </dgm:t>
    </dgm:pt>
    <dgm:pt modelId="{25B9E88A-D18E-47E3-A32B-D0EED229665B}" type="parTrans" cxnId="{183A2ACE-56E6-44C2-B551-1E2F42F18ED3}">
      <dgm:prSet/>
      <dgm:spPr/>
      <dgm:t>
        <a:bodyPr/>
        <a:lstStyle/>
        <a:p>
          <a:endParaRPr lang="en-US">
            <a:solidFill>
              <a:schemeClr val="tx1">
                <a:lumMod val="20000"/>
                <a:lumOff val="80000"/>
              </a:schemeClr>
            </a:solidFill>
          </a:endParaRPr>
        </a:p>
      </dgm:t>
    </dgm:pt>
    <dgm:pt modelId="{A9433C08-350B-4B0D-931F-37DA6E5364B5}" type="sibTrans" cxnId="{183A2ACE-56E6-44C2-B551-1E2F42F18ED3}">
      <dgm:prSet/>
      <dgm:spPr/>
      <dgm:t>
        <a:bodyPr/>
        <a:lstStyle/>
        <a:p>
          <a:endParaRPr lang="en-US">
            <a:solidFill>
              <a:schemeClr val="tx1">
                <a:lumMod val="20000"/>
                <a:lumOff val="80000"/>
              </a:schemeClr>
            </a:solidFill>
          </a:endParaRPr>
        </a:p>
      </dgm:t>
    </dgm:pt>
    <dgm:pt modelId="{2FD717D0-AD0C-46E5-B0E0-F02877557DE3}" type="pres">
      <dgm:prSet presAssocID="{CCF8EA94-E10D-4FF3-B7D5-1DF706AEEF35}" presName="vert0" presStyleCnt="0">
        <dgm:presLayoutVars>
          <dgm:dir/>
          <dgm:animOne val="branch"/>
          <dgm:animLvl val="lvl"/>
        </dgm:presLayoutVars>
      </dgm:prSet>
      <dgm:spPr/>
      <dgm:t>
        <a:bodyPr/>
        <a:lstStyle/>
        <a:p>
          <a:endParaRPr lang="en-US"/>
        </a:p>
      </dgm:t>
    </dgm:pt>
    <dgm:pt modelId="{59FF72FB-D64E-4936-B37C-1CCBFD72008E}" type="pres">
      <dgm:prSet presAssocID="{1B75D5EC-9764-4E0C-A644-633AD1358876}" presName="thickLine" presStyleLbl="alignNode1" presStyleIdx="0" presStyleCnt="4"/>
      <dgm:spPr/>
    </dgm:pt>
    <dgm:pt modelId="{88301C83-6A4F-46DD-8EF1-C3090299F45A}" type="pres">
      <dgm:prSet presAssocID="{1B75D5EC-9764-4E0C-A644-633AD1358876}" presName="horz1" presStyleCnt="0"/>
      <dgm:spPr/>
    </dgm:pt>
    <dgm:pt modelId="{FA30EDC4-C4CC-44B2-AE34-DC1D9EFA54C1}" type="pres">
      <dgm:prSet presAssocID="{1B75D5EC-9764-4E0C-A644-633AD1358876}" presName="tx1" presStyleLbl="revTx" presStyleIdx="0" presStyleCnt="4"/>
      <dgm:spPr/>
      <dgm:t>
        <a:bodyPr/>
        <a:lstStyle/>
        <a:p>
          <a:endParaRPr lang="en-US"/>
        </a:p>
      </dgm:t>
    </dgm:pt>
    <dgm:pt modelId="{E4C7CA38-06D9-4406-92CA-9EF951105A91}" type="pres">
      <dgm:prSet presAssocID="{1B75D5EC-9764-4E0C-A644-633AD1358876}" presName="vert1" presStyleCnt="0"/>
      <dgm:spPr/>
    </dgm:pt>
    <dgm:pt modelId="{5DD4EC68-1A32-4B2A-803D-731279F8804E}" type="pres">
      <dgm:prSet presAssocID="{C24AF0A0-F823-453E-89B6-D73FD83313FA}" presName="thickLine" presStyleLbl="alignNode1" presStyleIdx="1" presStyleCnt="4"/>
      <dgm:spPr/>
    </dgm:pt>
    <dgm:pt modelId="{E9404EAD-AE72-4DA7-B37A-0190F5E416CD}" type="pres">
      <dgm:prSet presAssocID="{C24AF0A0-F823-453E-89B6-D73FD83313FA}" presName="horz1" presStyleCnt="0"/>
      <dgm:spPr/>
    </dgm:pt>
    <dgm:pt modelId="{41A33971-46A2-48BF-8C5D-B556C925789C}" type="pres">
      <dgm:prSet presAssocID="{C24AF0A0-F823-453E-89B6-D73FD83313FA}" presName="tx1" presStyleLbl="revTx" presStyleIdx="1" presStyleCnt="4"/>
      <dgm:spPr/>
      <dgm:t>
        <a:bodyPr/>
        <a:lstStyle/>
        <a:p>
          <a:endParaRPr lang="en-US"/>
        </a:p>
      </dgm:t>
    </dgm:pt>
    <dgm:pt modelId="{BDFA5929-0274-4E60-B993-ACDD509992F5}" type="pres">
      <dgm:prSet presAssocID="{C24AF0A0-F823-453E-89B6-D73FD83313FA}" presName="vert1" presStyleCnt="0"/>
      <dgm:spPr/>
    </dgm:pt>
    <dgm:pt modelId="{2D77CCFC-83FA-4BBC-B483-C51C7491B1FD}" type="pres">
      <dgm:prSet presAssocID="{EECF93CE-18F5-4E6E-8B9C-3BF5F4D0365E}" presName="thickLine" presStyleLbl="alignNode1" presStyleIdx="2" presStyleCnt="4"/>
      <dgm:spPr/>
    </dgm:pt>
    <dgm:pt modelId="{2804BD7F-9B10-4575-9126-04A4DCD0E33D}" type="pres">
      <dgm:prSet presAssocID="{EECF93CE-18F5-4E6E-8B9C-3BF5F4D0365E}" presName="horz1" presStyleCnt="0"/>
      <dgm:spPr/>
    </dgm:pt>
    <dgm:pt modelId="{806006F0-E636-4792-8FEC-400C13D09BE0}" type="pres">
      <dgm:prSet presAssocID="{EECF93CE-18F5-4E6E-8B9C-3BF5F4D0365E}" presName="tx1" presStyleLbl="revTx" presStyleIdx="2" presStyleCnt="4"/>
      <dgm:spPr/>
      <dgm:t>
        <a:bodyPr/>
        <a:lstStyle/>
        <a:p>
          <a:endParaRPr lang="en-US"/>
        </a:p>
      </dgm:t>
    </dgm:pt>
    <dgm:pt modelId="{3E9CE319-250E-4926-9513-0D546984F8C7}" type="pres">
      <dgm:prSet presAssocID="{EECF93CE-18F5-4E6E-8B9C-3BF5F4D0365E}" presName="vert1" presStyleCnt="0"/>
      <dgm:spPr/>
    </dgm:pt>
    <dgm:pt modelId="{643F7EF8-EF71-4F99-8FC6-E652809CAD22}" type="pres">
      <dgm:prSet presAssocID="{A8A9E283-ECDD-4767-8D58-293A7D906DDE}" presName="thickLine" presStyleLbl="alignNode1" presStyleIdx="3" presStyleCnt="4"/>
      <dgm:spPr/>
    </dgm:pt>
    <dgm:pt modelId="{5F611810-77D3-40F2-BEAA-7A6837FDD08D}" type="pres">
      <dgm:prSet presAssocID="{A8A9E283-ECDD-4767-8D58-293A7D906DDE}" presName="horz1" presStyleCnt="0"/>
      <dgm:spPr/>
    </dgm:pt>
    <dgm:pt modelId="{DAFAFB32-C7B3-4CB8-BD15-4D72BA80EC81}" type="pres">
      <dgm:prSet presAssocID="{A8A9E283-ECDD-4767-8D58-293A7D906DDE}" presName="tx1" presStyleLbl="revTx" presStyleIdx="3" presStyleCnt="4"/>
      <dgm:spPr/>
      <dgm:t>
        <a:bodyPr/>
        <a:lstStyle/>
        <a:p>
          <a:endParaRPr lang="en-US"/>
        </a:p>
      </dgm:t>
    </dgm:pt>
    <dgm:pt modelId="{23CA1AA5-5860-4615-8BC5-8F1586392D6A}" type="pres">
      <dgm:prSet presAssocID="{A8A9E283-ECDD-4767-8D58-293A7D906DDE}" presName="vert1" presStyleCnt="0"/>
      <dgm:spPr/>
    </dgm:pt>
  </dgm:ptLst>
  <dgm:cxnLst>
    <dgm:cxn modelId="{58DFE022-61FC-435B-B7F0-F2B302B70154}" type="presOf" srcId="{1B75D5EC-9764-4E0C-A644-633AD1358876}" destId="{FA30EDC4-C4CC-44B2-AE34-DC1D9EFA54C1}" srcOrd="0" destOrd="0" presId="urn:microsoft.com/office/officeart/2008/layout/LinedList"/>
    <dgm:cxn modelId="{2B58F527-02C9-4E4B-8842-C30F2C007F0E}" type="presOf" srcId="{CCF8EA94-E10D-4FF3-B7D5-1DF706AEEF35}" destId="{2FD717D0-AD0C-46E5-B0E0-F02877557DE3}" srcOrd="0" destOrd="0" presId="urn:microsoft.com/office/officeart/2008/layout/LinedList"/>
    <dgm:cxn modelId="{A815020D-82E8-4BEF-9659-C65D4C54ACC5}" type="presOf" srcId="{EECF93CE-18F5-4E6E-8B9C-3BF5F4D0365E}" destId="{806006F0-E636-4792-8FEC-400C13D09BE0}" srcOrd="0" destOrd="0" presId="urn:microsoft.com/office/officeart/2008/layout/LinedList"/>
    <dgm:cxn modelId="{183A2ACE-56E6-44C2-B551-1E2F42F18ED3}" srcId="{CCF8EA94-E10D-4FF3-B7D5-1DF706AEEF35}" destId="{A8A9E283-ECDD-4767-8D58-293A7D906DDE}" srcOrd="3" destOrd="0" parTransId="{25B9E88A-D18E-47E3-A32B-D0EED229665B}" sibTransId="{A9433C08-350B-4B0D-931F-37DA6E5364B5}"/>
    <dgm:cxn modelId="{C4E4E09A-9E93-4888-83E8-6894120C86A4}" type="presOf" srcId="{C24AF0A0-F823-453E-89B6-D73FD83313FA}" destId="{41A33971-46A2-48BF-8C5D-B556C925789C}" srcOrd="0" destOrd="0" presId="urn:microsoft.com/office/officeart/2008/layout/LinedList"/>
    <dgm:cxn modelId="{55015AE4-4194-4FF3-B41E-52D3C168FB14}" srcId="{CCF8EA94-E10D-4FF3-B7D5-1DF706AEEF35}" destId="{C24AF0A0-F823-453E-89B6-D73FD83313FA}" srcOrd="1" destOrd="0" parTransId="{DB7A4C4B-DC8D-4C6D-B98E-08D8BBC930FA}" sibTransId="{2EB99047-9C91-4300-9AD0-879C74358921}"/>
    <dgm:cxn modelId="{2F1A2760-B002-43F6-8BA0-EF611459C266}" srcId="{CCF8EA94-E10D-4FF3-B7D5-1DF706AEEF35}" destId="{EECF93CE-18F5-4E6E-8B9C-3BF5F4D0365E}" srcOrd="2" destOrd="0" parTransId="{985EFB0E-97E8-4ADD-A130-7DC2C107A263}" sibTransId="{09401A29-C977-4D51-91F6-7E22B5975BC9}"/>
    <dgm:cxn modelId="{EE404C4C-0129-4F12-8BD5-2665C64D0F1F}" srcId="{CCF8EA94-E10D-4FF3-B7D5-1DF706AEEF35}" destId="{1B75D5EC-9764-4E0C-A644-633AD1358876}" srcOrd="0" destOrd="0" parTransId="{C6AEAB37-54B1-472C-94C3-76D9453D7103}" sibTransId="{3CEAEFA6-3DB4-4838-8FE9-DA8BF9F5858A}"/>
    <dgm:cxn modelId="{5637C963-71E7-42AB-B941-D9CB049CA2BD}" type="presOf" srcId="{A8A9E283-ECDD-4767-8D58-293A7D906DDE}" destId="{DAFAFB32-C7B3-4CB8-BD15-4D72BA80EC81}" srcOrd="0" destOrd="0" presId="urn:microsoft.com/office/officeart/2008/layout/LinedList"/>
    <dgm:cxn modelId="{75EE939C-40BD-451F-8919-C171DCCF8F81}" type="presParOf" srcId="{2FD717D0-AD0C-46E5-B0E0-F02877557DE3}" destId="{59FF72FB-D64E-4936-B37C-1CCBFD72008E}" srcOrd="0" destOrd="0" presId="urn:microsoft.com/office/officeart/2008/layout/LinedList"/>
    <dgm:cxn modelId="{11E81550-AB05-48F7-846B-63BD0EE6AC56}" type="presParOf" srcId="{2FD717D0-AD0C-46E5-B0E0-F02877557DE3}" destId="{88301C83-6A4F-46DD-8EF1-C3090299F45A}" srcOrd="1" destOrd="0" presId="urn:microsoft.com/office/officeart/2008/layout/LinedList"/>
    <dgm:cxn modelId="{A01465FF-4820-4BE1-ABF1-47120DECC439}" type="presParOf" srcId="{88301C83-6A4F-46DD-8EF1-C3090299F45A}" destId="{FA30EDC4-C4CC-44B2-AE34-DC1D9EFA54C1}" srcOrd="0" destOrd="0" presId="urn:microsoft.com/office/officeart/2008/layout/LinedList"/>
    <dgm:cxn modelId="{1848BF5D-D089-457D-A0AC-0B24F4927586}" type="presParOf" srcId="{88301C83-6A4F-46DD-8EF1-C3090299F45A}" destId="{E4C7CA38-06D9-4406-92CA-9EF951105A91}" srcOrd="1" destOrd="0" presId="urn:microsoft.com/office/officeart/2008/layout/LinedList"/>
    <dgm:cxn modelId="{30F985C8-F2FA-4452-ACE9-C529C84A190E}" type="presParOf" srcId="{2FD717D0-AD0C-46E5-B0E0-F02877557DE3}" destId="{5DD4EC68-1A32-4B2A-803D-731279F8804E}" srcOrd="2" destOrd="0" presId="urn:microsoft.com/office/officeart/2008/layout/LinedList"/>
    <dgm:cxn modelId="{F7640792-9D76-421A-9C95-6272BCED337C}" type="presParOf" srcId="{2FD717D0-AD0C-46E5-B0E0-F02877557DE3}" destId="{E9404EAD-AE72-4DA7-B37A-0190F5E416CD}" srcOrd="3" destOrd="0" presId="urn:microsoft.com/office/officeart/2008/layout/LinedList"/>
    <dgm:cxn modelId="{14BD63C4-657C-4B14-BB28-96B80839C135}" type="presParOf" srcId="{E9404EAD-AE72-4DA7-B37A-0190F5E416CD}" destId="{41A33971-46A2-48BF-8C5D-B556C925789C}" srcOrd="0" destOrd="0" presId="urn:microsoft.com/office/officeart/2008/layout/LinedList"/>
    <dgm:cxn modelId="{519E1C30-F33D-4061-9FA4-250CDD24848D}" type="presParOf" srcId="{E9404EAD-AE72-4DA7-B37A-0190F5E416CD}" destId="{BDFA5929-0274-4E60-B993-ACDD509992F5}" srcOrd="1" destOrd="0" presId="urn:microsoft.com/office/officeart/2008/layout/LinedList"/>
    <dgm:cxn modelId="{B87ED1B9-EA32-4E1E-9637-37E17507CCE8}" type="presParOf" srcId="{2FD717D0-AD0C-46E5-B0E0-F02877557DE3}" destId="{2D77CCFC-83FA-4BBC-B483-C51C7491B1FD}" srcOrd="4" destOrd="0" presId="urn:microsoft.com/office/officeart/2008/layout/LinedList"/>
    <dgm:cxn modelId="{309874A1-921F-4024-BFF8-7793511A386D}" type="presParOf" srcId="{2FD717D0-AD0C-46E5-B0E0-F02877557DE3}" destId="{2804BD7F-9B10-4575-9126-04A4DCD0E33D}" srcOrd="5" destOrd="0" presId="urn:microsoft.com/office/officeart/2008/layout/LinedList"/>
    <dgm:cxn modelId="{062BF832-291E-4695-A943-DFE276D37FDE}" type="presParOf" srcId="{2804BD7F-9B10-4575-9126-04A4DCD0E33D}" destId="{806006F0-E636-4792-8FEC-400C13D09BE0}" srcOrd="0" destOrd="0" presId="urn:microsoft.com/office/officeart/2008/layout/LinedList"/>
    <dgm:cxn modelId="{D5B1BBC8-F5BE-4AC6-AD81-4A1BB42EBBDF}" type="presParOf" srcId="{2804BD7F-9B10-4575-9126-04A4DCD0E33D}" destId="{3E9CE319-250E-4926-9513-0D546984F8C7}" srcOrd="1" destOrd="0" presId="urn:microsoft.com/office/officeart/2008/layout/LinedList"/>
    <dgm:cxn modelId="{40D465C8-7FCE-467E-B20B-8D552656C3F1}" type="presParOf" srcId="{2FD717D0-AD0C-46E5-B0E0-F02877557DE3}" destId="{643F7EF8-EF71-4F99-8FC6-E652809CAD22}" srcOrd="6" destOrd="0" presId="urn:microsoft.com/office/officeart/2008/layout/LinedList"/>
    <dgm:cxn modelId="{5640E3D6-B9E2-44BF-B61B-F1F8C5D063BE}" type="presParOf" srcId="{2FD717D0-AD0C-46E5-B0E0-F02877557DE3}" destId="{5F611810-77D3-40F2-BEAA-7A6837FDD08D}" srcOrd="7" destOrd="0" presId="urn:microsoft.com/office/officeart/2008/layout/LinedList"/>
    <dgm:cxn modelId="{20918273-616B-4745-B4E6-21E99DCB46FA}" type="presParOf" srcId="{5F611810-77D3-40F2-BEAA-7A6837FDD08D}" destId="{DAFAFB32-C7B3-4CB8-BD15-4D72BA80EC81}" srcOrd="0" destOrd="0" presId="urn:microsoft.com/office/officeart/2008/layout/LinedList"/>
    <dgm:cxn modelId="{5E056E46-B930-4991-A0BB-C5534ED7A214}" type="presParOf" srcId="{5F611810-77D3-40F2-BEAA-7A6837FDD08D}" destId="{23CA1AA5-5860-4615-8BC5-8F1586392D6A}"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B802B5-ECEC-48AF-8CB9-84D0CE7E2520}">
      <dsp:nvSpPr>
        <dsp:cNvPr id="0" name=""/>
        <dsp:cNvSpPr/>
      </dsp:nvSpPr>
      <dsp:spPr>
        <a:xfrm>
          <a:off x="507914" y="185"/>
          <a:ext cx="5326913" cy="2130765"/>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21590" rIns="0" bIns="21590" numCol="1" spcCol="1270" anchor="ctr" anchorCtr="0">
          <a:noAutofit/>
        </a:bodyPr>
        <a:lstStyle/>
        <a:p>
          <a:pPr lvl="0" algn="ctr" defTabSz="1511300" rtl="0">
            <a:lnSpc>
              <a:spcPct val="90000"/>
            </a:lnSpc>
            <a:spcBef>
              <a:spcPct val="0"/>
            </a:spcBef>
            <a:spcAft>
              <a:spcPct val="35000"/>
            </a:spcAft>
          </a:pPr>
          <a:r>
            <a:rPr lang="en-US" sz="3400" kern="1200" dirty="0" smtClean="0"/>
            <a:t>Web ≈ Native</a:t>
          </a:r>
          <a:endParaRPr lang="en-US" sz="3400" kern="1200" dirty="0"/>
        </a:p>
      </dsp:txBody>
      <dsp:txXfrm>
        <a:off x="1573297" y="185"/>
        <a:ext cx="3196148" cy="2130765"/>
      </dsp:txXfrm>
    </dsp:sp>
    <dsp:sp modelId="{910ACE62-C75A-461D-9AB1-35946BC4873A}">
      <dsp:nvSpPr>
        <dsp:cNvPr id="0" name=""/>
        <dsp:cNvSpPr/>
      </dsp:nvSpPr>
      <dsp:spPr>
        <a:xfrm>
          <a:off x="507914" y="2429257"/>
          <a:ext cx="5326913" cy="2130765"/>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21590" rIns="0" bIns="21590" numCol="1" spcCol="1270" anchor="ctr" anchorCtr="0">
          <a:noAutofit/>
        </a:bodyPr>
        <a:lstStyle/>
        <a:p>
          <a:pPr lvl="0" algn="ctr" defTabSz="1511300" rtl="0">
            <a:lnSpc>
              <a:spcPct val="90000"/>
            </a:lnSpc>
            <a:spcBef>
              <a:spcPct val="0"/>
            </a:spcBef>
            <a:spcAft>
              <a:spcPct val="35000"/>
            </a:spcAft>
          </a:pPr>
          <a:r>
            <a:rPr lang="en-US" sz="3400" kern="1200" smtClean="0"/>
            <a:t>Standards mean you can target features, not browsers</a:t>
          </a:r>
          <a:endParaRPr lang="en-US" sz="3400" kern="1200"/>
        </a:p>
      </dsp:txBody>
      <dsp:txXfrm>
        <a:off x="1573297" y="2429257"/>
        <a:ext cx="3196148" cy="213076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4EF3D3-090C-40F2-811E-C7E00B6ABE60}">
      <dsp:nvSpPr>
        <dsp:cNvPr id="0" name=""/>
        <dsp:cNvSpPr/>
      </dsp:nvSpPr>
      <dsp:spPr>
        <a:xfrm>
          <a:off x="354900" y="1379"/>
          <a:ext cx="3240631" cy="194437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lvl="0" algn="ctr" defTabSz="1600200" rtl="0">
            <a:lnSpc>
              <a:spcPct val="90000"/>
            </a:lnSpc>
            <a:spcBef>
              <a:spcPct val="0"/>
            </a:spcBef>
            <a:spcAft>
              <a:spcPct val="35000"/>
            </a:spcAft>
          </a:pPr>
          <a:r>
            <a:rPr lang="en-US" sz="3600" kern="1200" dirty="0" smtClean="0"/>
            <a:t>Web Platform Status</a:t>
          </a:r>
        </a:p>
      </dsp:txBody>
      <dsp:txXfrm>
        <a:off x="354900" y="1379"/>
        <a:ext cx="3240631" cy="1944378"/>
      </dsp:txXfrm>
    </dsp:sp>
    <dsp:sp modelId="{1802E623-0410-40F1-8FDC-5AEBE4AFB3B0}">
      <dsp:nvSpPr>
        <dsp:cNvPr id="0" name=""/>
        <dsp:cNvSpPr/>
      </dsp:nvSpPr>
      <dsp:spPr>
        <a:xfrm>
          <a:off x="3919595" y="1379"/>
          <a:ext cx="3240631" cy="194437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lvl="0" algn="ctr" defTabSz="1600200" rtl="0">
            <a:lnSpc>
              <a:spcPct val="90000"/>
            </a:lnSpc>
            <a:spcBef>
              <a:spcPct val="0"/>
            </a:spcBef>
            <a:spcAft>
              <a:spcPct val="35000"/>
            </a:spcAft>
          </a:pPr>
          <a:r>
            <a:rPr lang="en-US" sz="3600" kern="1200" dirty="0" smtClean="0"/>
            <a:t>Cross-browser testing</a:t>
          </a:r>
        </a:p>
      </dsp:txBody>
      <dsp:txXfrm>
        <a:off x="3919595" y="1379"/>
        <a:ext cx="3240631" cy="1944378"/>
      </dsp:txXfrm>
    </dsp:sp>
    <dsp:sp modelId="{D7F5F46C-2F0E-4826-881A-DE0FC565AA0A}">
      <dsp:nvSpPr>
        <dsp:cNvPr id="0" name=""/>
        <dsp:cNvSpPr/>
      </dsp:nvSpPr>
      <dsp:spPr>
        <a:xfrm>
          <a:off x="7484289" y="1379"/>
          <a:ext cx="3240631" cy="194437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lvl="0" algn="ctr" defTabSz="1600200" rtl="0">
            <a:lnSpc>
              <a:spcPct val="90000"/>
            </a:lnSpc>
            <a:spcBef>
              <a:spcPct val="0"/>
            </a:spcBef>
            <a:spcAft>
              <a:spcPct val="35000"/>
            </a:spcAft>
          </a:pPr>
          <a:r>
            <a:rPr lang="en-US" sz="3600" kern="1200" dirty="0" smtClean="0"/>
            <a:t>Feature Detection</a:t>
          </a:r>
        </a:p>
      </dsp:txBody>
      <dsp:txXfrm>
        <a:off x="7484289" y="1379"/>
        <a:ext cx="3240631" cy="1944378"/>
      </dsp:txXfrm>
    </dsp:sp>
    <dsp:sp modelId="{2D6B6ADD-6F61-4C31-A8D3-542DC9647DD9}">
      <dsp:nvSpPr>
        <dsp:cNvPr id="0" name=""/>
        <dsp:cNvSpPr/>
      </dsp:nvSpPr>
      <dsp:spPr>
        <a:xfrm>
          <a:off x="354900" y="2269821"/>
          <a:ext cx="3240631" cy="194437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lvl="0" algn="ctr" defTabSz="1600200" rtl="0">
            <a:lnSpc>
              <a:spcPct val="90000"/>
            </a:lnSpc>
            <a:spcBef>
              <a:spcPct val="0"/>
            </a:spcBef>
            <a:spcAft>
              <a:spcPct val="35000"/>
            </a:spcAft>
          </a:pPr>
          <a:r>
            <a:rPr lang="en-US" sz="3600" kern="1200" dirty="0" smtClean="0"/>
            <a:t>Responsive and plug-in free</a:t>
          </a:r>
          <a:endParaRPr lang="en-US" sz="3600" kern="1200" dirty="0"/>
        </a:p>
      </dsp:txBody>
      <dsp:txXfrm>
        <a:off x="354900" y="2269821"/>
        <a:ext cx="3240631" cy="1944378"/>
      </dsp:txXfrm>
    </dsp:sp>
    <dsp:sp modelId="{2BE6A906-2CD5-4ADA-BB49-9A484951AF64}">
      <dsp:nvSpPr>
        <dsp:cNvPr id="0" name=""/>
        <dsp:cNvSpPr/>
      </dsp:nvSpPr>
      <dsp:spPr>
        <a:xfrm>
          <a:off x="3919595" y="2269821"/>
          <a:ext cx="3240631" cy="194437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lvl="0" algn="ctr" defTabSz="1600200" rtl="0">
            <a:lnSpc>
              <a:spcPct val="90000"/>
            </a:lnSpc>
            <a:spcBef>
              <a:spcPct val="0"/>
            </a:spcBef>
            <a:spcAft>
              <a:spcPct val="35000"/>
            </a:spcAft>
          </a:pPr>
          <a:r>
            <a:rPr lang="en-US" sz="3600" kern="1200" dirty="0" smtClean="0"/>
            <a:t>JS frameworks &amp; libraries</a:t>
          </a:r>
          <a:endParaRPr lang="en-US" sz="3600" kern="1200" dirty="0"/>
        </a:p>
      </dsp:txBody>
      <dsp:txXfrm>
        <a:off x="3919595" y="2269821"/>
        <a:ext cx="3240631" cy="1944378"/>
      </dsp:txXfrm>
    </dsp:sp>
    <dsp:sp modelId="{32EBCC51-3CFF-457C-B193-57347A68AE90}">
      <dsp:nvSpPr>
        <dsp:cNvPr id="0" name=""/>
        <dsp:cNvSpPr/>
      </dsp:nvSpPr>
      <dsp:spPr>
        <a:xfrm>
          <a:off x="7484289" y="2269821"/>
          <a:ext cx="3240631" cy="194437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lvl="0" algn="ctr" defTabSz="1600200" rtl="0">
            <a:lnSpc>
              <a:spcPct val="90000"/>
            </a:lnSpc>
            <a:spcBef>
              <a:spcPct val="0"/>
            </a:spcBef>
            <a:spcAft>
              <a:spcPct val="35000"/>
            </a:spcAft>
          </a:pPr>
          <a:r>
            <a:rPr lang="en-US" sz="3600" kern="1200" dirty="0" smtClean="0"/>
            <a:t>CSS prefix best practices</a:t>
          </a:r>
          <a:endParaRPr lang="en-US" sz="3600" kern="1200" dirty="0"/>
        </a:p>
      </dsp:txBody>
      <dsp:txXfrm>
        <a:off x="7484289" y="2269821"/>
        <a:ext cx="3240631" cy="194437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D6AD5A-7EC6-4462-8B60-2FB7BF3BEA85}">
      <dsp:nvSpPr>
        <dsp:cNvPr id="0" name=""/>
        <dsp:cNvSpPr/>
      </dsp:nvSpPr>
      <dsp:spPr>
        <a:xfrm>
          <a:off x="5416" y="2144046"/>
          <a:ext cx="3153218" cy="126128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010" tIns="25337" rIns="25337" bIns="25337" numCol="1" spcCol="1270" anchor="ctr" anchorCtr="0">
          <a:noAutofit/>
        </a:bodyPr>
        <a:lstStyle/>
        <a:p>
          <a:pPr lvl="0" algn="ctr" defTabSz="844550" rtl="0">
            <a:lnSpc>
              <a:spcPct val="90000"/>
            </a:lnSpc>
            <a:spcBef>
              <a:spcPct val="0"/>
            </a:spcBef>
            <a:spcAft>
              <a:spcPct val="35000"/>
            </a:spcAft>
          </a:pPr>
          <a:r>
            <a:rPr lang="en-US" sz="1900" kern="1200" smtClean="0"/>
            <a:t>Eliminate the “generic” tagging</a:t>
          </a:r>
          <a:endParaRPr lang="en-US" sz="1900" kern="1200"/>
        </a:p>
      </dsp:txBody>
      <dsp:txXfrm>
        <a:off x="636060" y="2144046"/>
        <a:ext cx="1891931" cy="1261287"/>
      </dsp:txXfrm>
    </dsp:sp>
    <dsp:sp modelId="{8A33C6A7-C9D7-4774-8BD3-E66648884F6C}">
      <dsp:nvSpPr>
        <dsp:cNvPr id="0" name=""/>
        <dsp:cNvSpPr/>
      </dsp:nvSpPr>
      <dsp:spPr>
        <a:xfrm>
          <a:off x="2843313" y="2144046"/>
          <a:ext cx="3153218" cy="126128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010" tIns="25337" rIns="25337" bIns="25337" numCol="1" spcCol="1270" anchor="ctr" anchorCtr="0">
          <a:noAutofit/>
        </a:bodyPr>
        <a:lstStyle/>
        <a:p>
          <a:pPr lvl="0" algn="ctr" defTabSz="844550" rtl="0">
            <a:lnSpc>
              <a:spcPct val="90000"/>
            </a:lnSpc>
            <a:spcBef>
              <a:spcPct val="0"/>
            </a:spcBef>
            <a:spcAft>
              <a:spcPct val="35000"/>
            </a:spcAft>
          </a:pPr>
          <a:r>
            <a:rPr lang="en-US" sz="1900" kern="1200" smtClean="0"/>
            <a:t>Native </a:t>
          </a:r>
          <a:r>
            <a:rPr lang="en-US" sz="1900" kern="1200" dirty="0" smtClean="0"/>
            <a:t>tags DOM parsing is quicker than class searching</a:t>
          </a:r>
          <a:endParaRPr lang="en-US" sz="1900" kern="1200" dirty="0"/>
        </a:p>
      </dsp:txBody>
      <dsp:txXfrm>
        <a:off x="3473957" y="2144046"/>
        <a:ext cx="1891931" cy="1261287"/>
      </dsp:txXfrm>
    </dsp:sp>
    <dsp:sp modelId="{5CD491F4-6C76-4375-ADE1-D330BB4D5777}">
      <dsp:nvSpPr>
        <dsp:cNvPr id="0" name=""/>
        <dsp:cNvSpPr/>
      </dsp:nvSpPr>
      <dsp:spPr>
        <a:xfrm>
          <a:off x="5681210" y="2144046"/>
          <a:ext cx="3153218" cy="126128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010" tIns="25337" rIns="25337" bIns="25337" numCol="1" spcCol="1270" anchor="ctr" anchorCtr="0">
          <a:noAutofit/>
        </a:bodyPr>
        <a:lstStyle/>
        <a:p>
          <a:pPr lvl="0" algn="ctr" defTabSz="844550" rtl="0">
            <a:lnSpc>
              <a:spcPct val="90000"/>
            </a:lnSpc>
            <a:spcBef>
              <a:spcPct val="0"/>
            </a:spcBef>
            <a:spcAft>
              <a:spcPct val="35000"/>
            </a:spcAft>
          </a:pPr>
          <a:r>
            <a:rPr lang="en-US" sz="1900" kern="1200" smtClean="0"/>
            <a:t>Accessibility</a:t>
          </a:r>
          <a:endParaRPr lang="en-US" sz="1900" kern="1200"/>
        </a:p>
      </dsp:txBody>
      <dsp:txXfrm>
        <a:off x="6311854" y="2144046"/>
        <a:ext cx="1891931" cy="1261287"/>
      </dsp:txXfrm>
    </dsp:sp>
    <dsp:sp modelId="{5763FF74-46B8-4D7C-862A-38CDFA3F1E23}">
      <dsp:nvSpPr>
        <dsp:cNvPr id="0" name=""/>
        <dsp:cNvSpPr/>
      </dsp:nvSpPr>
      <dsp:spPr>
        <a:xfrm>
          <a:off x="8519106" y="2144046"/>
          <a:ext cx="3153218" cy="126128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010" tIns="25337" rIns="25337" bIns="25337" numCol="1" spcCol="1270" anchor="ctr" anchorCtr="0">
          <a:noAutofit/>
        </a:bodyPr>
        <a:lstStyle/>
        <a:p>
          <a:pPr lvl="0" algn="ctr" defTabSz="844550" rtl="0">
            <a:lnSpc>
              <a:spcPct val="90000"/>
            </a:lnSpc>
            <a:spcBef>
              <a:spcPct val="0"/>
            </a:spcBef>
            <a:spcAft>
              <a:spcPct val="35000"/>
            </a:spcAft>
          </a:pPr>
          <a:r>
            <a:rPr lang="en-US" sz="1900" kern="1200" smtClean="0"/>
            <a:t>Standardizing tags </a:t>
          </a:r>
          <a:endParaRPr lang="en-US" sz="1900" kern="1200"/>
        </a:p>
      </dsp:txBody>
      <dsp:txXfrm>
        <a:off x="9149750" y="2144046"/>
        <a:ext cx="1891931" cy="126128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20586B-BA97-4F30-8270-5E8D4CF4F0A5}">
      <dsp:nvSpPr>
        <dsp:cNvPr id="0" name=""/>
        <dsp:cNvSpPr/>
      </dsp:nvSpPr>
      <dsp:spPr>
        <a:xfrm rot="16200000">
          <a:off x="-704393" y="710869"/>
          <a:ext cx="3694113" cy="2272373"/>
        </a:xfrm>
        <a:prstGeom prst="flowChartManualOperation">
          <a:avLst/>
        </a:prstGeom>
        <a:solidFill>
          <a:schemeClr val="accent1">
            <a:alpha val="9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0" tIns="0" rIns="175157" bIns="0" numCol="1" spcCol="1270" anchor="ctr" anchorCtr="0">
          <a:noAutofit/>
        </a:bodyPr>
        <a:lstStyle/>
        <a:p>
          <a:pPr lvl="0" algn="ctr" defTabSz="1244600" rtl="0">
            <a:lnSpc>
              <a:spcPct val="90000"/>
            </a:lnSpc>
            <a:spcBef>
              <a:spcPct val="0"/>
            </a:spcBef>
            <a:spcAft>
              <a:spcPct val="35000"/>
            </a:spcAft>
          </a:pPr>
          <a:r>
            <a:rPr lang="en-US" sz="2800" kern="1200" smtClean="0"/>
            <a:t>Easy to learn</a:t>
          </a:r>
          <a:endParaRPr lang="en-US" sz="2800" kern="1200"/>
        </a:p>
      </dsp:txBody>
      <dsp:txXfrm rot="5400000">
        <a:off x="6477" y="738822"/>
        <a:ext cx="2272373" cy="2216467"/>
      </dsp:txXfrm>
    </dsp:sp>
    <dsp:sp modelId="{C81C5BAB-50A2-44C2-8988-187CB42B8D5C}">
      <dsp:nvSpPr>
        <dsp:cNvPr id="0" name=""/>
        <dsp:cNvSpPr/>
      </dsp:nvSpPr>
      <dsp:spPr>
        <a:xfrm rot="16200000">
          <a:off x="1738408" y="710869"/>
          <a:ext cx="3694113" cy="2272373"/>
        </a:xfrm>
        <a:prstGeom prst="flowChartManualOperation">
          <a:avLst/>
        </a:prstGeom>
        <a:solidFill>
          <a:schemeClr val="accent1">
            <a:alpha val="90000"/>
            <a:hueOff val="0"/>
            <a:satOff val="0"/>
            <a:lumOff val="0"/>
            <a:alphaOff val="-1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0" tIns="0" rIns="175157" bIns="0" numCol="1" spcCol="1270" anchor="ctr" anchorCtr="0">
          <a:noAutofit/>
        </a:bodyPr>
        <a:lstStyle/>
        <a:p>
          <a:pPr lvl="0" algn="ctr" defTabSz="1244600" rtl="0">
            <a:lnSpc>
              <a:spcPct val="90000"/>
            </a:lnSpc>
            <a:spcBef>
              <a:spcPct val="0"/>
            </a:spcBef>
            <a:spcAft>
              <a:spcPct val="35000"/>
            </a:spcAft>
          </a:pPr>
          <a:r>
            <a:rPr lang="en-US" sz="2800" kern="1200" smtClean="0"/>
            <a:t>Loads of Plugins</a:t>
          </a:r>
          <a:endParaRPr lang="en-US" sz="2800" kern="1200"/>
        </a:p>
      </dsp:txBody>
      <dsp:txXfrm rot="5400000">
        <a:off x="2449278" y="738822"/>
        <a:ext cx="2272373" cy="2216467"/>
      </dsp:txXfrm>
    </dsp:sp>
    <dsp:sp modelId="{EA33D284-CD77-4704-A34A-733BBB5639A9}">
      <dsp:nvSpPr>
        <dsp:cNvPr id="0" name=""/>
        <dsp:cNvSpPr/>
      </dsp:nvSpPr>
      <dsp:spPr>
        <a:xfrm rot="16200000">
          <a:off x="4181210" y="710869"/>
          <a:ext cx="3694113" cy="2272373"/>
        </a:xfrm>
        <a:prstGeom prst="flowChartManualOperation">
          <a:avLst/>
        </a:prstGeom>
        <a:solidFill>
          <a:schemeClr val="accent1">
            <a:alpha val="90000"/>
            <a:hueOff val="0"/>
            <a:satOff val="0"/>
            <a:lumOff val="0"/>
            <a:alphaOff val="-2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0" tIns="0" rIns="175157" bIns="0" numCol="1" spcCol="1270" anchor="ctr" anchorCtr="0">
          <a:noAutofit/>
        </a:bodyPr>
        <a:lstStyle/>
        <a:p>
          <a:pPr lvl="0" algn="ctr" defTabSz="1244600" rtl="0">
            <a:lnSpc>
              <a:spcPct val="90000"/>
            </a:lnSpc>
            <a:spcBef>
              <a:spcPct val="0"/>
            </a:spcBef>
            <a:spcAft>
              <a:spcPct val="35000"/>
            </a:spcAft>
          </a:pPr>
          <a:r>
            <a:rPr lang="en-US" sz="2800" kern="1200" smtClean="0"/>
            <a:t>Powerful DOM Selection</a:t>
          </a:r>
          <a:endParaRPr lang="en-US" sz="2800" kern="1200"/>
        </a:p>
      </dsp:txBody>
      <dsp:txXfrm rot="5400000">
        <a:off x="4892080" y="738822"/>
        <a:ext cx="2272373" cy="2216467"/>
      </dsp:txXfrm>
    </dsp:sp>
    <dsp:sp modelId="{E71FCA6A-BEF5-49CB-9D6C-8B0DBB53A50E}">
      <dsp:nvSpPr>
        <dsp:cNvPr id="0" name=""/>
        <dsp:cNvSpPr/>
      </dsp:nvSpPr>
      <dsp:spPr>
        <a:xfrm rot="16200000">
          <a:off x="6624011" y="710869"/>
          <a:ext cx="3694113" cy="2272373"/>
        </a:xfrm>
        <a:prstGeom prst="flowChartManualOperation">
          <a:avLst/>
        </a:prstGeom>
        <a:solidFill>
          <a:schemeClr val="accent1">
            <a:alpha val="90000"/>
            <a:hueOff val="0"/>
            <a:satOff val="0"/>
            <a:lumOff val="0"/>
            <a:alphaOff val="-3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0" tIns="0" rIns="175157" bIns="0" numCol="1" spcCol="1270" anchor="ctr" anchorCtr="0">
          <a:noAutofit/>
        </a:bodyPr>
        <a:lstStyle/>
        <a:p>
          <a:pPr lvl="0" algn="ctr" defTabSz="1244600" rtl="0">
            <a:lnSpc>
              <a:spcPct val="90000"/>
            </a:lnSpc>
            <a:spcBef>
              <a:spcPct val="0"/>
            </a:spcBef>
            <a:spcAft>
              <a:spcPct val="35000"/>
            </a:spcAft>
          </a:pPr>
          <a:r>
            <a:rPr lang="en-US" sz="2800" kern="1200" smtClean="0"/>
            <a:t>Lightweight</a:t>
          </a:r>
          <a:endParaRPr lang="en-US" sz="2800" kern="1200"/>
        </a:p>
      </dsp:txBody>
      <dsp:txXfrm rot="5400000">
        <a:off x="7334881" y="738822"/>
        <a:ext cx="2272373" cy="2216467"/>
      </dsp:txXfrm>
    </dsp:sp>
    <dsp:sp modelId="{8F435E7D-4C67-4F61-B5C6-9787EB030134}">
      <dsp:nvSpPr>
        <dsp:cNvPr id="0" name=""/>
        <dsp:cNvSpPr/>
      </dsp:nvSpPr>
      <dsp:spPr>
        <a:xfrm rot="16200000">
          <a:off x="9066813" y="710869"/>
          <a:ext cx="3694113" cy="2272373"/>
        </a:xfrm>
        <a:prstGeom prst="flowChartManualOperation">
          <a:avLst/>
        </a:prstGeom>
        <a:solidFill>
          <a:schemeClr val="accent1">
            <a:alpha val="90000"/>
            <a:hueOff val="0"/>
            <a:satOff val="0"/>
            <a:lumOff val="0"/>
            <a:alpha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0" tIns="0" rIns="175157" bIns="0" numCol="1" spcCol="1270" anchor="ctr" anchorCtr="0">
          <a:noAutofit/>
        </a:bodyPr>
        <a:lstStyle/>
        <a:p>
          <a:pPr lvl="0" algn="ctr" defTabSz="1244600" rtl="0">
            <a:lnSpc>
              <a:spcPct val="90000"/>
            </a:lnSpc>
            <a:spcBef>
              <a:spcPct val="0"/>
            </a:spcBef>
            <a:spcAft>
              <a:spcPct val="35000"/>
            </a:spcAft>
          </a:pPr>
          <a:r>
            <a:rPr lang="en-US" sz="2800" kern="1200" smtClean="0"/>
            <a:t>Community Support</a:t>
          </a:r>
          <a:endParaRPr lang="en-US" sz="2800" kern="1200"/>
        </a:p>
      </dsp:txBody>
      <dsp:txXfrm rot="5400000">
        <a:off x="9777683" y="738822"/>
        <a:ext cx="2272373" cy="221646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9FF72FB-D64E-4936-B37C-1CCBFD72008E}">
      <dsp:nvSpPr>
        <dsp:cNvPr id="0" name=""/>
        <dsp:cNvSpPr/>
      </dsp:nvSpPr>
      <dsp:spPr>
        <a:xfrm>
          <a:off x="0" y="0"/>
          <a:ext cx="11149013"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A30EDC4-C4CC-44B2-AE34-DC1D9EFA54C1}">
      <dsp:nvSpPr>
        <dsp:cNvPr id="0" name=""/>
        <dsp:cNvSpPr/>
      </dsp:nvSpPr>
      <dsp:spPr>
        <a:xfrm>
          <a:off x="0" y="0"/>
          <a:ext cx="11149013" cy="6405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lvl="0" algn="l" defTabSz="1244600" rtl="0">
            <a:lnSpc>
              <a:spcPct val="90000"/>
            </a:lnSpc>
            <a:spcBef>
              <a:spcPct val="0"/>
            </a:spcBef>
            <a:spcAft>
              <a:spcPct val="35000"/>
            </a:spcAft>
          </a:pPr>
          <a:r>
            <a:rPr lang="en-US" sz="2800" kern="1200" dirty="0" smtClean="0">
              <a:solidFill>
                <a:schemeClr val="tx1">
                  <a:lumMod val="20000"/>
                  <a:lumOff val="80000"/>
                </a:schemeClr>
              </a:solidFill>
            </a:rPr>
            <a:t>Find something, Do something</a:t>
          </a:r>
          <a:endParaRPr lang="en-US" sz="2800" kern="1200" dirty="0">
            <a:solidFill>
              <a:schemeClr val="tx1">
                <a:lumMod val="20000"/>
                <a:lumOff val="80000"/>
              </a:schemeClr>
            </a:solidFill>
          </a:endParaRPr>
        </a:p>
      </dsp:txBody>
      <dsp:txXfrm>
        <a:off x="0" y="0"/>
        <a:ext cx="11149013" cy="640556"/>
      </dsp:txXfrm>
    </dsp:sp>
    <dsp:sp modelId="{5DD4EC68-1A32-4B2A-803D-731279F8804E}">
      <dsp:nvSpPr>
        <dsp:cNvPr id="0" name=""/>
        <dsp:cNvSpPr/>
      </dsp:nvSpPr>
      <dsp:spPr>
        <a:xfrm>
          <a:off x="0" y="640556"/>
          <a:ext cx="11149013"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1A33971-46A2-48BF-8C5D-B556C925789C}">
      <dsp:nvSpPr>
        <dsp:cNvPr id="0" name=""/>
        <dsp:cNvSpPr/>
      </dsp:nvSpPr>
      <dsp:spPr>
        <a:xfrm>
          <a:off x="0" y="640556"/>
          <a:ext cx="11149013" cy="6405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lvl="0" algn="l" defTabSz="1244600" rtl="0">
            <a:lnSpc>
              <a:spcPct val="90000"/>
            </a:lnSpc>
            <a:spcBef>
              <a:spcPct val="0"/>
            </a:spcBef>
            <a:spcAft>
              <a:spcPct val="35000"/>
            </a:spcAft>
          </a:pPr>
          <a:r>
            <a:rPr lang="en-US" sz="2800" kern="1200" smtClean="0">
              <a:solidFill>
                <a:schemeClr val="tx1">
                  <a:lumMod val="20000"/>
                  <a:lumOff val="80000"/>
                </a:schemeClr>
              </a:solidFill>
            </a:rPr>
            <a:t>Functional Syntax</a:t>
          </a:r>
          <a:endParaRPr lang="en-US" sz="2800" kern="1200">
            <a:solidFill>
              <a:schemeClr val="tx1">
                <a:lumMod val="20000"/>
                <a:lumOff val="80000"/>
              </a:schemeClr>
            </a:solidFill>
          </a:endParaRPr>
        </a:p>
      </dsp:txBody>
      <dsp:txXfrm>
        <a:off x="0" y="640556"/>
        <a:ext cx="11149013" cy="640556"/>
      </dsp:txXfrm>
    </dsp:sp>
    <dsp:sp modelId="{2D77CCFC-83FA-4BBC-B483-C51C7491B1FD}">
      <dsp:nvSpPr>
        <dsp:cNvPr id="0" name=""/>
        <dsp:cNvSpPr/>
      </dsp:nvSpPr>
      <dsp:spPr>
        <a:xfrm>
          <a:off x="0" y="1281112"/>
          <a:ext cx="11149013"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06006F0-E636-4792-8FEC-400C13D09BE0}">
      <dsp:nvSpPr>
        <dsp:cNvPr id="0" name=""/>
        <dsp:cNvSpPr/>
      </dsp:nvSpPr>
      <dsp:spPr>
        <a:xfrm>
          <a:off x="0" y="1281112"/>
          <a:ext cx="11149013" cy="6405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lvl="0" algn="l" defTabSz="1244600" rtl="0">
            <a:lnSpc>
              <a:spcPct val="90000"/>
            </a:lnSpc>
            <a:spcBef>
              <a:spcPct val="0"/>
            </a:spcBef>
            <a:spcAft>
              <a:spcPct val="35000"/>
            </a:spcAft>
          </a:pPr>
          <a:r>
            <a:rPr lang="en-US" sz="2800" kern="1200" smtClean="0">
              <a:solidFill>
                <a:schemeClr val="tx1">
                  <a:lumMod val="20000"/>
                  <a:lumOff val="80000"/>
                </a:schemeClr>
              </a:solidFill>
            </a:rPr>
            <a:t>DOM Manipulation</a:t>
          </a:r>
          <a:endParaRPr lang="en-US" sz="2800" kern="1200">
            <a:solidFill>
              <a:schemeClr val="tx1">
                <a:lumMod val="20000"/>
                <a:lumOff val="80000"/>
              </a:schemeClr>
            </a:solidFill>
          </a:endParaRPr>
        </a:p>
      </dsp:txBody>
      <dsp:txXfrm>
        <a:off x="0" y="1281112"/>
        <a:ext cx="11149013" cy="640556"/>
      </dsp:txXfrm>
    </dsp:sp>
    <dsp:sp modelId="{643F7EF8-EF71-4F99-8FC6-E652809CAD22}">
      <dsp:nvSpPr>
        <dsp:cNvPr id="0" name=""/>
        <dsp:cNvSpPr/>
      </dsp:nvSpPr>
      <dsp:spPr>
        <a:xfrm>
          <a:off x="0" y="1921668"/>
          <a:ext cx="11149013"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AFAFB32-C7B3-4CB8-BD15-4D72BA80EC81}">
      <dsp:nvSpPr>
        <dsp:cNvPr id="0" name=""/>
        <dsp:cNvSpPr/>
      </dsp:nvSpPr>
      <dsp:spPr>
        <a:xfrm>
          <a:off x="0" y="1921668"/>
          <a:ext cx="11149013" cy="6405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lvl="0" algn="l" defTabSz="1244600" rtl="0">
            <a:lnSpc>
              <a:spcPct val="90000"/>
            </a:lnSpc>
            <a:spcBef>
              <a:spcPct val="0"/>
            </a:spcBef>
            <a:spcAft>
              <a:spcPct val="35000"/>
            </a:spcAft>
          </a:pPr>
          <a:r>
            <a:rPr lang="en-US" sz="2800" kern="1200" smtClean="0">
              <a:solidFill>
                <a:schemeClr val="tx1">
                  <a:lumMod val="20000"/>
                  <a:lumOff val="80000"/>
                </a:schemeClr>
              </a:solidFill>
            </a:rPr>
            <a:t>Changing of events</a:t>
          </a:r>
          <a:endParaRPr lang="en-US" sz="2800" kern="1200">
            <a:solidFill>
              <a:schemeClr val="tx1">
                <a:lumMod val="20000"/>
                <a:lumOff val="80000"/>
              </a:schemeClr>
            </a:solidFill>
          </a:endParaRPr>
        </a:p>
      </dsp:txBody>
      <dsp:txXfrm>
        <a:off x="0" y="1921668"/>
        <a:ext cx="11149013" cy="640556"/>
      </dsp:txXfrm>
    </dsp:sp>
  </dsp:spTree>
</dsp:drawing>
</file>

<file path=ppt/diagrams/layout1.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7.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E990FE3-7537-4D15-A9F5-FDF1805FD5F8}" type="datetimeFigureOut">
              <a:rPr lang="en-US" smtClean="0"/>
              <a:t>10/12/2015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E8C67A6-C0E7-47DF-97C2-CA9B11275397}" type="slidenum">
              <a:rPr lang="en-US" smtClean="0"/>
              <a:t>‹#›</a:t>
            </a:fld>
            <a:endParaRPr lang="en-US"/>
          </a:p>
        </p:txBody>
      </p:sp>
    </p:spTree>
    <p:extLst>
      <p:ext uri="{BB962C8B-B14F-4D97-AF65-F5344CB8AC3E}">
        <p14:creationId xmlns:p14="http://schemas.microsoft.com/office/powerpoint/2010/main" val="38183127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4</a:t>
            </a:fld>
            <a:endParaRPr lang="en-US" dirty="0"/>
          </a:p>
        </p:txBody>
      </p:sp>
    </p:spTree>
    <p:extLst>
      <p:ext uri="{BB962C8B-B14F-4D97-AF65-F5344CB8AC3E}">
        <p14:creationId xmlns:p14="http://schemas.microsoft.com/office/powerpoint/2010/main" val="8153269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Presenter:</a:t>
            </a:r>
          </a:p>
          <a:p>
            <a:r>
              <a:rPr lang="en-US" dirty="0" smtClean="0"/>
              <a:t>Live demo – go</a:t>
            </a:r>
            <a:r>
              <a:rPr lang="en-US" baseline="0" dirty="0" smtClean="0"/>
              <a:t> to http://dev.modern.ie/platform/status – ask for features from audience</a:t>
            </a:r>
          </a:p>
          <a:p>
            <a:endParaRPr lang="en-US" dirty="0"/>
          </a:p>
        </p:txBody>
      </p:sp>
      <p:sp>
        <p:nvSpPr>
          <p:cNvPr id="4" name="Slide Number Placeholder 3"/>
          <p:cNvSpPr>
            <a:spLocks noGrp="1"/>
          </p:cNvSpPr>
          <p:nvPr>
            <p:ph type="sldNum" sz="quarter" idx="10"/>
          </p:nvPr>
        </p:nvSpPr>
        <p:spPr/>
        <p:txBody>
          <a:bodyPr/>
          <a:lstStyle/>
          <a:p>
            <a:fld id="{6E8C67A6-C0E7-47DF-97C2-CA9B11275397}" type="slidenum">
              <a:rPr lang="en-US" smtClean="0"/>
              <a:t>14</a:t>
            </a:fld>
            <a:endParaRPr lang="en-US"/>
          </a:p>
        </p:txBody>
      </p:sp>
    </p:spTree>
    <p:extLst>
      <p:ext uri="{BB962C8B-B14F-4D97-AF65-F5344CB8AC3E}">
        <p14:creationId xmlns:p14="http://schemas.microsoft.com/office/powerpoint/2010/main" val="11687832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E8C67A6-C0E7-47DF-97C2-CA9B11275397}" type="slidenum">
              <a:rPr lang="en-US" smtClean="0"/>
              <a:t>15</a:t>
            </a:fld>
            <a:endParaRPr lang="en-US"/>
          </a:p>
        </p:txBody>
      </p:sp>
    </p:spTree>
    <p:extLst>
      <p:ext uri="{BB962C8B-B14F-4D97-AF65-F5344CB8AC3E}">
        <p14:creationId xmlns:p14="http://schemas.microsoft.com/office/powerpoint/2010/main" val="10621786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Full lab here: </a:t>
            </a:r>
            <a:r>
              <a:rPr lang="en-US" sz="1200" kern="1200" dirty="0" smtClean="0">
                <a:solidFill>
                  <a:schemeClr val="tx1"/>
                </a:solidFill>
                <a:latin typeface="+mn-lt"/>
                <a:ea typeface="+mn-ea"/>
                <a:cs typeface="+mn-cs"/>
              </a:rPr>
              <a:t>https://github.com/deltakosh/interoperable-web-development/tree/master/edge-mode-and-feature-detection</a:t>
            </a:r>
          </a:p>
        </p:txBody>
      </p:sp>
      <p:sp>
        <p:nvSpPr>
          <p:cNvPr id="4" name="Slide Number Placeholder 3"/>
          <p:cNvSpPr>
            <a:spLocks noGrp="1"/>
          </p:cNvSpPr>
          <p:nvPr>
            <p:ph type="sldNum" sz="quarter" idx="10"/>
          </p:nvPr>
        </p:nvSpPr>
        <p:spPr/>
        <p:txBody>
          <a:bodyPr/>
          <a:lstStyle/>
          <a:p>
            <a:fld id="{6E8C67A6-C0E7-47DF-97C2-CA9B11275397}" type="slidenum">
              <a:rPr lang="en-US" smtClean="0"/>
              <a:t>16</a:t>
            </a:fld>
            <a:endParaRPr lang="en-US"/>
          </a:p>
        </p:txBody>
      </p:sp>
    </p:spTree>
    <p:extLst>
      <p:ext uri="{BB962C8B-B14F-4D97-AF65-F5344CB8AC3E}">
        <p14:creationId xmlns:p14="http://schemas.microsoft.com/office/powerpoint/2010/main" val="13830147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Source: </a:t>
            </a:r>
            <a:r>
              <a:rPr lang="en-US" sz="1200" kern="1200" dirty="0" smtClean="0">
                <a:solidFill>
                  <a:schemeClr val="tx1"/>
                </a:solidFill>
                <a:latin typeface="+mn-lt"/>
                <a:ea typeface="+mn-ea"/>
                <a:cs typeface="+mn-cs"/>
              </a:rPr>
              <a:t>http://bradfrost.com/blog/post/this-is-the-web/</a:t>
            </a:r>
            <a:br>
              <a:rPr lang="en-US" sz="1200" kern="1200" dirty="0" smtClean="0">
                <a:solidFill>
                  <a:schemeClr val="tx1"/>
                </a:solidFill>
                <a:latin typeface="+mn-lt"/>
                <a:ea typeface="+mn-ea"/>
                <a:cs typeface="+mn-cs"/>
              </a:rPr>
            </a:br>
            <a:r>
              <a:rPr lang="en-US" sz="1200" kern="1200" dirty="0" smtClean="0">
                <a:solidFill>
                  <a:schemeClr val="tx1"/>
                </a:solidFill>
                <a:latin typeface="+mn-lt"/>
                <a:ea typeface="+mn-ea"/>
                <a:cs typeface="+mn-cs"/>
              </a:rPr>
              <a:t>Images are under Creative Commons </a:t>
            </a:r>
            <a:r>
              <a:rPr lang="en-US" sz="1200" kern="1200" smtClean="0">
                <a:solidFill>
                  <a:schemeClr val="tx1"/>
                </a:solidFill>
                <a:latin typeface="+mn-lt"/>
                <a:ea typeface="+mn-ea"/>
                <a:cs typeface="+mn-cs"/>
              </a:rPr>
              <a:t>Attribution License</a:t>
            </a:r>
            <a:endParaRPr lang="en-US" dirty="0"/>
          </a:p>
        </p:txBody>
      </p:sp>
      <p:sp>
        <p:nvSpPr>
          <p:cNvPr id="4" name="Slide Number Placeholder 3"/>
          <p:cNvSpPr>
            <a:spLocks noGrp="1"/>
          </p:cNvSpPr>
          <p:nvPr>
            <p:ph type="sldNum" sz="quarter" idx="10"/>
          </p:nvPr>
        </p:nvSpPr>
        <p:spPr/>
        <p:txBody>
          <a:bodyPr/>
          <a:lstStyle/>
          <a:p>
            <a:fld id="{6E8C67A6-C0E7-47DF-97C2-CA9B11275397}" type="slidenum">
              <a:rPr lang="en-US" smtClean="0"/>
              <a:t>17</a:t>
            </a:fld>
            <a:endParaRPr lang="en-US"/>
          </a:p>
        </p:txBody>
      </p:sp>
    </p:spTree>
    <p:extLst>
      <p:ext uri="{BB962C8B-B14F-4D97-AF65-F5344CB8AC3E}">
        <p14:creationId xmlns:p14="http://schemas.microsoft.com/office/powerpoint/2010/main" val="34867490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Source: </a:t>
            </a:r>
            <a:r>
              <a:rPr lang="en-US" sz="1200" kern="1200" dirty="0" smtClean="0">
                <a:solidFill>
                  <a:schemeClr val="tx1"/>
                </a:solidFill>
                <a:latin typeface="+mn-lt"/>
                <a:ea typeface="+mn-ea"/>
                <a:cs typeface="+mn-cs"/>
              </a:rPr>
              <a:t>http://bradfrost.com/blog/post/this-is-the-web/</a:t>
            </a:r>
            <a:endParaRPr lang="en-US" dirty="0"/>
          </a:p>
        </p:txBody>
      </p:sp>
      <p:sp>
        <p:nvSpPr>
          <p:cNvPr id="4" name="Slide Number Placeholder 3"/>
          <p:cNvSpPr>
            <a:spLocks noGrp="1"/>
          </p:cNvSpPr>
          <p:nvPr>
            <p:ph type="sldNum" sz="quarter" idx="10"/>
          </p:nvPr>
        </p:nvSpPr>
        <p:spPr/>
        <p:txBody>
          <a:bodyPr/>
          <a:lstStyle/>
          <a:p>
            <a:fld id="{6E8C67A6-C0E7-47DF-97C2-CA9B11275397}" type="slidenum">
              <a:rPr lang="en-US" smtClean="0"/>
              <a:t>18</a:t>
            </a:fld>
            <a:endParaRPr lang="en-US"/>
          </a:p>
        </p:txBody>
      </p:sp>
    </p:spTree>
    <p:extLst>
      <p:ext uri="{BB962C8B-B14F-4D97-AF65-F5344CB8AC3E}">
        <p14:creationId xmlns:p14="http://schemas.microsoft.com/office/powerpoint/2010/main" val="39323206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Source: </a:t>
            </a:r>
            <a:r>
              <a:rPr lang="en-US" sz="1200" kern="1200" dirty="0" smtClean="0">
                <a:solidFill>
                  <a:schemeClr val="tx1"/>
                </a:solidFill>
                <a:latin typeface="+mn-lt"/>
                <a:ea typeface="+mn-ea"/>
                <a:cs typeface="+mn-cs"/>
              </a:rPr>
              <a:t>http://bradfrost.com/blog/post/this-is-the-web/</a:t>
            </a:r>
            <a:endParaRPr lang="en-US" dirty="0"/>
          </a:p>
        </p:txBody>
      </p:sp>
      <p:sp>
        <p:nvSpPr>
          <p:cNvPr id="4" name="Slide Number Placeholder 3"/>
          <p:cNvSpPr>
            <a:spLocks noGrp="1"/>
          </p:cNvSpPr>
          <p:nvPr>
            <p:ph type="sldNum" sz="quarter" idx="10"/>
          </p:nvPr>
        </p:nvSpPr>
        <p:spPr/>
        <p:txBody>
          <a:bodyPr/>
          <a:lstStyle/>
          <a:p>
            <a:fld id="{6E8C67A6-C0E7-47DF-97C2-CA9B11275397}" type="slidenum">
              <a:rPr lang="en-US" smtClean="0"/>
              <a:t>19</a:t>
            </a:fld>
            <a:endParaRPr lang="en-US"/>
          </a:p>
        </p:txBody>
      </p:sp>
    </p:spTree>
    <p:extLst>
      <p:ext uri="{BB962C8B-B14F-4D97-AF65-F5344CB8AC3E}">
        <p14:creationId xmlns:p14="http://schemas.microsoft.com/office/powerpoint/2010/main" val="21394062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Updating jQuery, Modernizer</a:t>
            </a:r>
          </a:p>
          <a:p>
            <a:r>
              <a:rPr lang="en-US" dirty="0" smtClean="0"/>
              <a:t>Pull in previous jQuery slides</a:t>
            </a:r>
          </a:p>
          <a:p>
            <a:r>
              <a:rPr lang="en-US" dirty="0" smtClean="0"/>
              <a:t>Scan for outdated</a:t>
            </a:r>
            <a:r>
              <a:rPr lang="en-US" baseline="0" dirty="0" smtClean="0"/>
              <a:t> frameworks</a:t>
            </a:r>
            <a:endParaRPr lang="en-US" dirty="0"/>
          </a:p>
        </p:txBody>
      </p:sp>
      <p:sp>
        <p:nvSpPr>
          <p:cNvPr id="4" name="Slide Number Placeholder 3"/>
          <p:cNvSpPr>
            <a:spLocks noGrp="1"/>
          </p:cNvSpPr>
          <p:nvPr>
            <p:ph type="sldNum" sz="quarter" idx="10"/>
          </p:nvPr>
        </p:nvSpPr>
        <p:spPr/>
        <p:txBody>
          <a:bodyPr/>
          <a:lstStyle/>
          <a:p>
            <a:fld id="{6E8C67A6-C0E7-47DF-97C2-CA9B11275397}" type="slidenum">
              <a:rPr lang="en-US" smtClean="0"/>
              <a:t>20</a:t>
            </a:fld>
            <a:endParaRPr lang="en-US"/>
          </a:p>
        </p:txBody>
      </p:sp>
    </p:spTree>
    <p:extLst>
      <p:ext uri="{BB962C8B-B14F-4D97-AF65-F5344CB8AC3E}">
        <p14:creationId xmlns:p14="http://schemas.microsoft.com/office/powerpoint/2010/main" val="19725677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Frameworks and libraries like jQuery, </a:t>
            </a:r>
            <a:r>
              <a:rPr lang="en-US" dirty="0" err="1" smtClean="0"/>
              <a:t>jQueryUI</a:t>
            </a:r>
            <a:r>
              <a:rPr lang="en-US" dirty="0" smtClean="0"/>
              <a:t>, Modernizr,</a:t>
            </a:r>
            <a:r>
              <a:rPr lang="en-US" baseline="0" dirty="0" smtClean="0"/>
              <a:t> etc. can help you provide great user experiences, but you need to keep them up to date.</a:t>
            </a:r>
            <a:endParaRPr lang="en-US" dirty="0"/>
          </a:p>
        </p:txBody>
      </p:sp>
      <p:sp>
        <p:nvSpPr>
          <p:cNvPr id="4" name="Slide Number Placeholder 3"/>
          <p:cNvSpPr>
            <a:spLocks noGrp="1"/>
          </p:cNvSpPr>
          <p:nvPr>
            <p:ph type="sldNum" sz="quarter" idx="10"/>
          </p:nvPr>
        </p:nvSpPr>
        <p:spPr/>
        <p:txBody>
          <a:bodyPr/>
          <a:lstStyle/>
          <a:p>
            <a:fld id="{6E8C67A6-C0E7-47DF-97C2-CA9B11275397}" type="slidenum">
              <a:rPr lang="en-US" smtClean="0"/>
              <a:t>21</a:t>
            </a:fld>
            <a:endParaRPr lang="en-US"/>
          </a:p>
        </p:txBody>
      </p:sp>
    </p:spTree>
    <p:extLst>
      <p:ext uri="{BB962C8B-B14F-4D97-AF65-F5344CB8AC3E}">
        <p14:creationId xmlns:p14="http://schemas.microsoft.com/office/powerpoint/2010/main" val="12228580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Screenshot – compare Hawaiian airlines</a:t>
            </a:r>
          </a:p>
          <a:p>
            <a:endParaRPr lang="en-US" dirty="0"/>
          </a:p>
        </p:txBody>
      </p:sp>
      <p:sp>
        <p:nvSpPr>
          <p:cNvPr id="4" name="Slide Number Placeholder 3"/>
          <p:cNvSpPr>
            <a:spLocks noGrp="1"/>
          </p:cNvSpPr>
          <p:nvPr>
            <p:ph type="sldNum" sz="quarter" idx="10"/>
          </p:nvPr>
        </p:nvSpPr>
        <p:spPr/>
        <p:txBody>
          <a:bodyPr/>
          <a:lstStyle/>
          <a:p>
            <a:fld id="{6E8C67A6-C0E7-47DF-97C2-CA9B11275397}" type="slidenum">
              <a:rPr lang="en-US" smtClean="0"/>
              <a:t>22</a:t>
            </a:fld>
            <a:endParaRPr lang="en-US"/>
          </a:p>
        </p:txBody>
      </p:sp>
    </p:spTree>
    <p:extLst>
      <p:ext uri="{BB962C8B-B14F-4D97-AF65-F5344CB8AC3E}">
        <p14:creationId xmlns:p14="http://schemas.microsoft.com/office/powerpoint/2010/main" val="3996848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Distill the HTML5</a:t>
            </a:r>
            <a:r>
              <a:rPr lang="en-US" baseline="0" dirty="0" smtClean="0"/>
              <a:t> Markup Concept</a:t>
            </a:r>
          </a:p>
          <a:p>
            <a:r>
              <a:rPr lang="en-US" baseline="0" dirty="0" smtClean="0"/>
              <a:t>+Overview HTML5 Project Template</a:t>
            </a:r>
          </a:p>
          <a:p>
            <a:r>
              <a:rPr lang="en-US" baseline="0" dirty="0" smtClean="0"/>
              <a:t>   - New Semantic Tags</a:t>
            </a:r>
          </a:p>
          <a:p>
            <a:r>
              <a:rPr lang="en-US" baseline="0" dirty="0" smtClean="0"/>
              <a:t>   - Bootstrap Overview (CSS Reset, </a:t>
            </a:r>
            <a:r>
              <a:rPr lang="en-US" baseline="0" dirty="0" err="1" smtClean="0"/>
              <a:t>etc</a:t>
            </a:r>
            <a:r>
              <a:rPr lang="en-US" baseline="0" dirty="0" smtClean="0"/>
              <a:t>) </a:t>
            </a:r>
          </a:p>
        </p:txBody>
      </p:sp>
      <p:sp>
        <p:nvSpPr>
          <p:cNvPr id="4" name="Slide Number Placeholder 3"/>
          <p:cNvSpPr>
            <a:spLocks noGrp="1"/>
          </p:cNvSpPr>
          <p:nvPr>
            <p:ph type="sldNum" sz="quarter" idx="10"/>
          </p:nvPr>
        </p:nvSpPr>
        <p:spPr/>
        <p:txBody>
          <a:bodyPr/>
          <a:lstStyle/>
          <a:p>
            <a:fld id="{6E8C67A6-C0E7-47DF-97C2-CA9B11275397}" type="slidenum">
              <a:rPr lang="en-US" smtClean="0"/>
              <a:t>25</a:t>
            </a:fld>
            <a:endParaRPr lang="en-US"/>
          </a:p>
        </p:txBody>
      </p:sp>
    </p:spTree>
    <p:extLst>
      <p:ext uri="{BB962C8B-B14F-4D97-AF65-F5344CB8AC3E}">
        <p14:creationId xmlns:p14="http://schemas.microsoft.com/office/powerpoint/2010/main" val="20660881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5</a:t>
            </a:fld>
            <a:endParaRPr lang="en-US" dirty="0"/>
          </a:p>
        </p:txBody>
      </p:sp>
    </p:spTree>
    <p:extLst>
      <p:ext uri="{BB962C8B-B14F-4D97-AF65-F5344CB8AC3E}">
        <p14:creationId xmlns:p14="http://schemas.microsoft.com/office/powerpoint/2010/main" val="281178142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26</a:t>
            </a:fld>
            <a:endParaRPr lang="en-US" dirty="0"/>
          </a:p>
        </p:txBody>
      </p:sp>
    </p:spTree>
    <p:extLst>
      <p:ext uri="{BB962C8B-B14F-4D97-AF65-F5344CB8AC3E}">
        <p14:creationId xmlns:p14="http://schemas.microsoft.com/office/powerpoint/2010/main" val="30376105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27</a:t>
            </a:fld>
            <a:endParaRPr lang="en-US" dirty="0"/>
          </a:p>
        </p:txBody>
      </p:sp>
    </p:spTree>
    <p:extLst>
      <p:ext uri="{BB962C8B-B14F-4D97-AF65-F5344CB8AC3E}">
        <p14:creationId xmlns:p14="http://schemas.microsoft.com/office/powerpoint/2010/main" val="39846653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28</a:t>
            </a:fld>
            <a:endParaRPr lang="en-US" dirty="0"/>
          </a:p>
        </p:txBody>
      </p:sp>
    </p:spTree>
    <p:extLst>
      <p:ext uri="{BB962C8B-B14F-4D97-AF65-F5344CB8AC3E}">
        <p14:creationId xmlns:p14="http://schemas.microsoft.com/office/powerpoint/2010/main" val="323250091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http://jsbin.com/ijucaq/2/edit</a:t>
            </a:r>
            <a:endParaRPr lang="en-US" dirty="0"/>
          </a:p>
        </p:txBody>
      </p:sp>
      <p:sp>
        <p:nvSpPr>
          <p:cNvPr id="4" name="Slide Number Placeholder 3"/>
          <p:cNvSpPr>
            <a:spLocks noGrp="1"/>
          </p:cNvSpPr>
          <p:nvPr>
            <p:ph type="sldNum" sz="quarter" idx="10"/>
          </p:nvPr>
        </p:nvSpPr>
        <p:spPr/>
        <p:txBody>
          <a:bodyPr/>
          <a:lstStyle/>
          <a:p>
            <a:fld id="{6E8C67A6-C0E7-47DF-97C2-CA9B11275397}" type="slidenum">
              <a:rPr lang="en-US" smtClean="0"/>
              <a:t>31</a:t>
            </a:fld>
            <a:endParaRPr lang="en-US"/>
          </a:p>
        </p:txBody>
      </p:sp>
    </p:spTree>
    <p:extLst>
      <p:ext uri="{BB962C8B-B14F-4D97-AF65-F5344CB8AC3E}">
        <p14:creationId xmlns:p14="http://schemas.microsoft.com/office/powerpoint/2010/main" val="274481876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AABF77-E2E4-44CA-BA5C-65E132CF08D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3975096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33</a:t>
            </a:fld>
            <a:endParaRPr lang="en-US" dirty="0"/>
          </a:p>
        </p:txBody>
      </p:sp>
    </p:spTree>
    <p:extLst>
      <p:ext uri="{BB962C8B-B14F-4D97-AF65-F5344CB8AC3E}">
        <p14:creationId xmlns:p14="http://schemas.microsoft.com/office/powerpoint/2010/main" val="85058275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34</a:t>
            </a:fld>
            <a:endParaRPr lang="en-US" dirty="0"/>
          </a:p>
        </p:txBody>
      </p:sp>
    </p:spTree>
    <p:extLst>
      <p:ext uri="{BB962C8B-B14F-4D97-AF65-F5344CB8AC3E}">
        <p14:creationId xmlns:p14="http://schemas.microsoft.com/office/powerpoint/2010/main" val="237027188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35</a:t>
            </a:fld>
            <a:endParaRPr lang="en-US" dirty="0"/>
          </a:p>
        </p:txBody>
      </p:sp>
    </p:spTree>
    <p:extLst>
      <p:ext uri="{BB962C8B-B14F-4D97-AF65-F5344CB8AC3E}">
        <p14:creationId xmlns:p14="http://schemas.microsoft.com/office/powerpoint/2010/main" val="25728888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E8C67A6-C0E7-47DF-97C2-CA9B11275397}" type="slidenum">
              <a:rPr lang="en-US" smtClean="0"/>
              <a:t>41</a:t>
            </a:fld>
            <a:endParaRPr lang="en-US"/>
          </a:p>
        </p:txBody>
      </p:sp>
    </p:spTree>
    <p:extLst>
      <p:ext uri="{BB962C8B-B14F-4D97-AF65-F5344CB8AC3E}">
        <p14:creationId xmlns:p14="http://schemas.microsoft.com/office/powerpoint/2010/main" val="341446588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This support is built in to Visual Studio, so it works with ASP.NET 4.x</a:t>
            </a:r>
            <a:r>
              <a:rPr lang="en-US" baseline="0" dirty="0" smtClean="0"/>
              <a:t> projects, Web Forms, etc.</a:t>
            </a:r>
            <a:endParaRPr lang="en-US" dirty="0"/>
          </a:p>
        </p:txBody>
      </p:sp>
      <p:sp>
        <p:nvSpPr>
          <p:cNvPr id="4" name="Slide Number Placeholder 3"/>
          <p:cNvSpPr>
            <a:spLocks noGrp="1"/>
          </p:cNvSpPr>
          <p:nvPr>
            <p:ph type="sldNum" sz="quarter" idx="10"/>
          </p:nvPr>
        </p:nvSpPr>
        <p:spPr/>
        <p:txBody>
          <a:bodyPr/>
          <a:lstStyle/>
          <a:p>
            <a:fld id="{6E8C67A6-C0E7-47DF-97C2-CA9B11275397}" type="slidenum">
              <a:rPr lang="en-US" smtClean="0"/>
              <a:t>47</a:t>
            </a:fld>
            <a:endParaRPr lang="en-US"/>
          </a:p>
        </p:txBody>
      </p:sp>
    </p:spTree>
    <p:extLst>
      <p:ext uri="{BB962C8B-B14F-4D97-AF65-F5344CB8AC3E}">
        <p14:creationId xmlns:p14="http://schemas.microsoft.com/office/powerpoint/2010/main" val="35737392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6</a:t>
            </a:fld>
            <a:endParaRPr lang="en-US" dirty="0"/>
          </a:p>
        </p:txBody>
      </p:sp>
    </p:spTree>
    <p:extLst>
      <p:ext uri="{BB962C8B-B14F-4D97-AF65-F5344CB8AC3E}">
        <p14:creationId xmlns:p14="http://schemas.microsoft.com/office/powerpoint/2010/main" val="20311140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Prioritize </a:t>
            </a:r>
            <a:r>
              <a:rPr lang="en-US" sz="1200" kern="1200" dirty="0" smtClean="0">
                <a:solidFill>
                  <a:schemeClr val="tx1"/>
                </a:solidFill>
                <a:latin typeface="+mn-lt"/>
                <a:ea typeface="+mn-ea"/>
                <a:cs typeface="+mn-cs"/>
              </a:rPr>
              <a:t>https://dev.modern.ie/testdrive/ - lots of great demos, growing list</a:t>
            </a:r>
            <a:endParaRPr lang="en-US" dirty="0"/>
          </a:p>
        </p:txBody>
      </p:sp>
      <p:sp>
        <p:nvSpPr>
          <p:cNvPr id="4" name="Slide Number Placeholder 3"/>
          <p:cNvSpPr>
            <a:spLocks noGrp="1"/>
          </p:cNvSpPr>
          <p:nvPr>
            <p:ph type="sldNum" sz="quarter" idx="10"/>
          </p:nvPr>
        </p:nvSpPr>
        <p:spPr/>
        <p:txBody>
          <a:bodyPr/>
          <a:lstStyle/>
          <a:p>
            <a:fld id="{6E8C67A6-C0E7-47DF-97C2-CA9B11275397}" type="slidenum">
              <a:rPr lang="en-US" smtClean="0"/>
              <a:t>7</a:t>
            </a:fld>
            <a:endParaRPr lang="en-US"/>
          </a:p>
        </p:txBody>
      </p:sp>
    </p:spTree>
    <p:extLst>
      <p:ext uri="{BB962C8B-B14F-4D97-AF65-F5344CB8AC3E}">
        <p14:creationId xmlns:p14="http://schemas.microsoft.com/office/powerpoint/2010/main" val="34868085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E8C67A6-C0E7-47DF-97C2-CA9B11275397}" type="slidenum">
              <a:rPr lang="en-US" smtClean="0"/>
              <a:t>8</a:t>
            </a:fld>
            <a:endParaRPr lang="en-US"/>
          </a:p>
        </p:txBody>
      </p:sp>
    </p:spTree>
    <p:extLst>
      <p:ext uri="{BB962C8B-B14F-4D97-AF65-F5344CB8AC3E}">
        <p14:creationId xmlns:p14="http://schemas.microsoft.com/office/powerpoint/2010/main" val="35063738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9</a:t>
            </a:fld>
            <a:endParaRPr lang="en-US" dirty="0"/>
          </a:p>
        </p:txBody>
      </p:sp>
    </p:spTree>
    <p:extLst>
      <p:ext uri="{BB962C8B-B14F-4D97-AF65-F5344CB8AC3E}">
        <p14:creationId xmlns:p14="http://schemas.microsoft.com/office/powerpoint/2010/main" val="20529300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Balances</a:t>
            </a:r>
            <a:r>
              <a:rPr lang="en-US" baseline="0" dirty="0" smtClean="0"/>
              <a:t> compatibility with the latest web standards</a:t>
            </a:r>
            <a:br>
              <a:rPr lang="en-US" baseline="0" dirty="0" smtClean="0"/>
            </a:br>
            <a:r>
              <a:rPr lang="en-US" sz="1200" kern="1200" dirty="0" smtClean="0">
                <a:solidFill>
                  <a:schemeClr val="tx1"/>
                </a:solidFill>
                <a:latin typeface="+mn-lt"/>
                <a:ea typeface="+mn-ea"/>
                <a:cs typeface="+mn-cs"/>
              </a:rPr>
              <a:t>http://blogs.windows.com/msedgedev/2015/05/06/a-break-from-the-past-part-2-saying-goodbye-to-activex-vbscript-attachevent/</a:t>
            </a:r>
            <a:endParaRPr lang="en-US" dirty="0"/>
          </a:p>
        </p:txBody>
      </p:sp>
      <p:sp>
        <p:nvSpPr>
          <p:cNvPr id="4" name="Slide Number Placeholder 3"/>
          <p:cNvSpPr>
            <a:spLocks noGrp="1"/>
          </p:cNvSpPr>
          <p:nvPr>
            <p:ph type="sldNum" sz="quarter" idx="10"/>
          </p:nvPr>
        </p:nvSpPr>
        <p:spPr/>
        <p:txBody>
          <a:bodyPr/>
          <a:lstStyle/>
          <a:p>
            <a:fld id="{36DAC288-28CF-40C3-A408-271E9A37F250}" type="slidenum">
              <a:rPr lang="en-US" smtClean="0"/>
              <a:t>10</a:t>
            </a:fld>
            <a:endParaRPr lang="en-US"/>
          </a:p>
        </p:txBody>
      </p:sp>
    </p:spTree>
    <p:extLst>
      <p:ext uri="{BB962C8B-B14F-4D97-AF65-F5344CB8AC3E}">
        <p14:creationId xmlns:p14="http://schemas.microsoft.com/office/powerpoint/2010/main" val="18351689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Evergreen browser</a:t>
            </a:r>
            <a:r>
              <a:rPr lang="en-US" baseline="0" dirty="0" smtClean="0"/>
              <a:t> – continuously updated</a:t>
            </a:r>
            <a:endParaRPr lang="en-US" dirty="0"/>
          </a:p>
        </p:txBody>
      </p:sp>
      <p:sp>
        <p:nvSpPr>
          <p:cNvPr id="4" name="Slide Number Placeholder 3"/>
          <p:cNvSpPr>
            <a:spLocks noGrp="1"/>
          </p:cNvSpPr>
          <p:nvPr>
            <p:ph type="sldNum" sz="quarter" idx="10"/>
          </p:nvPr>
        </p:nvSpPr>
        <p:spPr/>
        <p:txBody>
          <a:bodyPr/>
          <a:lstStyle/>
          <a:p>
            <a:fld id="{36DAC288-28CF-40C3-A408-271E9A37F250}" type="slidenum">
              <a:rPr lang="en-US" smtClean="0"/>
              <a:t>11</a:t>
            </a:fld>
            <a:endParaRPr lang="en-US"/>
          </a:p>
        </p:txBody>
      </p:sp>
    </p:spTree>
    <p:extLst>
      <p:ext uri="{BB962C8B-B14F-4D97-AF65-F5344CB8AC3E}">
        <p14:creationId xmlns:p14="http://schemas.microsoft.com/office/powerpoint/2010/main" val="23371242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42" rtl="0" eaLnBrk="1" fontAlgn="auto" latinLnBrk="0" hangingPunct="1">
              <a:lnSpc>
                <a:spcPct val="100000"/>
              </a:lnSpc>
              <a:spcBef>
                <a:spcPts val="0"/>
              </a:spcBef>
              <a:spcAft>
                <a:spcPts val="0"/>
              </a:spcAft>
              <a:buClrTx/>
              <a:buSzTx/>
              <a:buFontTx/>
              <a:buNone/>
              <a:tabLst/>
              <a:defRPr/>
            </a:pPr>
            <a:r>
              <a:rPr lang="en-US" dirty="0"/>
              <a:t>In</a:t>
            </a:r>
            <a:r>
              <a:rPr lang="en-US" baseline="0" dirty="0"/>
              <a:t> addition to more than 4,000 interoperability fixes, we are focusing efforts on many interoperability features.  For example, the Edge mode will now support </a:t>
            </a:r>
            <a:r>
              <a:rPr lang="en-US" baseline="0" dirty="0" err="1"/>
              <a:t>webkit</a:t>
            </a:r>
            <a:r>
              <a:rPr lang="en-US" baseline="0" dirty="0"/>
              <a:t> extensions that are popular on many websites.  For more detail on the status of a particular web standard, you can visit http</a:t>
            </a:r>
            <a:r>
              <a:rPr lang="en-US" baseline="0" dirty="0" smtClean="0"/>
              <a:t>://dev.modern.ie/platform/status.</a:t>
            </a:r>
            <a:endParaRPr lang="en-US" dirty="0"/>
          </a:p>
          <a:p>
            <a:r>
              <a:rPr lang="en-US" dirty="0">
                <a:latin typeface="Arial"/>
                <a:cs typeface="Arial"/>
              </a:rPr>
              <a:t/>
            </a:r>
            <a:br>
              <a:rPr lang="en-US" dirty="0">
                <a:latin typeface="Arial"/>
                <a:cs typeface="Arial"/>
              </a:rPr>
            </a:br>
            <a:endParaRPr lang="en-US" dirty="0">
              <a:latin typeface="Arial"/>
              <a:cs typeface="Arial"/>
            </a:endParaRPr>
          </a:p>
          <a:p>
            <a:r>
              <a:rPr lang="en-US" dirty="0">
                <a:latin typeface="Arial"/>
                <a:cs typeface="Arial"/>
              </a:rPr>
              <a:t/>
            </a:r>
            <a:br>
              <a:rPr lang="en-US" dirty="0">
                <a:latin typeface="Arial"/>
                <a:cs typeface="Arial"/>
              </a:rPr>
            </a:br>
            <a:endParaRPr lang="en-US" dirty="0">
              <a:latin typeface="Arial"/>
              <a:cs typeface="Arial"/>
            </a:endParaRPr>
          </a:p>
        </p:txBody>
      </p:sp>
      <p:sp>
        <p:nvSpPr>
          <p:cNvPr id="4" name="Slide Number Placeholder 3"/>
          <p:cNvSpPr>
            <a:spLocks noGrp="1"/>
          </p:cNvSpPr>
          <p:nvPr>
            <p:ph type="sldNum" sz="quarter" idx="10"/>
          </p:nvPr>
        </p:nvSpPr>
        <p:spPr/>
        <p:txBody>
          <a:bodyPr/>
          <a:lstStyle/>
          <a:p>
            <a:fld id="{36DAC288-28CF-40C3-A408-271E9A37F250}" type="slidenum">
              <a:rPr lang="en-US" smtClean="0"/>
              <a:t>12</a:t>
            </a:fld>
            <a:endParaRPr lang="en-US"/>
          </a:p>
        </p:txBody>
      </p:sp>
    </p:spTree>
    <p:extLst>
      <p:ext uri="{BB962C8B-B14F-4D97-AF65-F5344CB8AC3E}">
        <p14:creationId xmlns:p14="http://schemas.microsoft.com/office/powerpoint/2010/main" val="35001451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7.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7.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7.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7.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7.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7.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7.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4" name="Title 3"/>
          <p:cNvSpPr>
            <a:spLocks noGrp="1"/>
          </p:cNvSpPr>
          <p:nvPr>
            <p:ph type="title"/>
          </p:nvPr>
        </p:nvSpPr>
        <p:spPr/>
        <p:txBody>
          <a:bodyPr anchor="b"/>
          <a:lstStyle/>
          <a:p>
            <a:r>
              <a:rPr lang="en-US" smtClean="0"/>
              <a:t>Click to edit Master title style</a:t>
            </a:r>
            <a:endParaRPr lang="en-US"/>
          </a:p>
        </p:txBody>
      </p:sp>
      <p:sp>
        <p:nvSpPr>
          <p:cNvPr id="6" name="Text Placeholder 5"/>
          <p:cNvSpPr>
            <a:spLocks noGrp="1"/>
          </p:cNvSpPr>
          <p:nvPr>
            <p:ph type="body" sz="quarter" idx="10" hasCustomPrompt="1"/>
          </p:nvPr>
        </p:nvSpPr>
        <p:spPr>
          <a:xfrm>
            <a:off x="6638425" y="5517221"/>
            <a:ext cx="5013325" cy="1026863"/>
          </a:xfrm>
        </p:spPr>
        <p:txBody>
          <a:bodyPr/>
          <a:lstStyle>
            <a:lvl1pPr>
              <a:defRPr/>
            </a:lvl1pPr>
          </a:lstStyle>
          <a:p>
            <a:pPr lvl="0"/>
            <a:r>
              <a:rPr lang="en-US" dirty="0" smtClean="0"/>
              <a:t>Presenter Name</a:t>
            </a:r>
          </a:p>
          <a:p>
            <a:pPr lvl="0"/>
            <a:r>
              <a:rPr lang="en-US" dirty="0" smtClean="0"/>
              <a:t>Title/role</a:t>
            </a:r>
          </a:p>
        </p:txBody>
      </p:sp>
    </p:spTree>
    <p:extLst>
      <p:ext uri="{BB962C8B-B14F-4D97-AF65-F5344CB8AC3E}">
        <p14:creationId xmlns:p14="http://schemas.microsoft.com/office/powerpoint/2010/main" val="3038304200"/>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560798" y="416497"/>
            <a:ext cx="11079822" cy="922110"/>
          </a:xfrm>
        </p:spPr>
        <p:txBody>
          <a:bodyPr>
            <a:normAutofit/>
          </a:bodyPr>
          <a:lstStyle>
            <a:lvl1pPr>
              <a:defRPr sz="4400"/>
            </a:lvl1pPr>
          </a:lstStyle>
          <a:p>
            <a:r>
              <a:rPr lang="en-US" smtClean="0"/>
              <a:t>Click to edit Master title style</a:t>
            </a:r>
            <a:endParaRPr lang="en-US"/>
          </a:p>
        </p:txBody>
      </p:sp>
      <p:sp>
        <p:nvSpPr>
          <p:cNvPr id="5" name="Slide Number Placeholder 4"/>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a:p>
        </p:txBody>
      </p:sp>
      <p:graphicFrame>
        <p:nvGraphicFramePr>
          <p:cNvPr id="6" name="Table 5"/>
          <p:cNvGraphicFramePr>
            <a:graphicFrameLocks noGrp="1"/>
          </p:cNvGraphicFramePr>
          <p:nvPr userDrawn="1">
            <p:extLst>
              <p:ext uri="{D42A27DB-BD31-4B8C-83A1-F6EECF244321}">
                <p14:modId xmlns:p14="http://schemas.microsoft.com/office/powerpoint/2010/main" val="2598770515"/>
              </p:ext>
            </p:extLst>
          </p:nvPr>
        </p:nvGraphicFramePr>
        <p:xfrm>
          <a:off x="584200" y="1476596"/>
          <a:ext cx="11056420" cy="4320392"/>
        </p:xfrm>
        <a:graphic>
          <a:graphicData uri="http://schemas.openxmlformats.org/drawingml/2006/table">
            <a:tbl>
              <a:tblPr firstRow="1" bandRow="1">
                <a:tableStyleId>{5C22544A-7EE6-4342-B048-85BDC9FD1C3A}</a:tableStyleId>
              </a:tblPr>
              <a:tblGrid>
                <a:gridCol w="2764105">
                  <a:extLst>
                    <a:ext uri="{9D8B030D-6E8A-4147-A177-3AD203B41FA5}">
                      <a16:colId xmlns:a16="http://schemas.microsoft.com/office/drawing/2014/main" val="20000"/>
                    </a:ext>
                  </a:extLst>
                </a:gridCol>
                <a:gridCol w="2764105">
                  <a:extLst>
                    <a:ext uri="{9D8B030D-6E8A-4147-A177-3AD203B41FA5}">
                      <a16:colId xmlns:a16="http://schemas.microsoft.com/office/drawing/2014/main" val="20001"/>
                    </a:ext>
                  </a:extLst>
                </a:gridCol>
                <a:gridCol w="2764105">
                  <a:extLst>
                    <a:ext uri="{9D8B030D-6E8A-4147-A177-3AD203B41FA5}">
                      <a16:colId xmlns:a16="http://schemas.microsoft.com/office/drawing/2014/main" val="20002"/>
                    </a:ext>
                  </a:extLst>
                </a:gridCol>
                <a:gridCol w="2764105">
                  <a:extLst>
                    <a:ext uri="{9D8B030D-6E8A-4147-A177-3AD203B41FA5}">
                      <a16:colId xmlns:a16="http://schemas.microsoft.com/office/drawing/2014/main" val="20003"/>
                    </a:ext>
                  </a:extLst>
                </a:gridCol>
              </a:tblGrid>
              <a:tr h="644435">
                <a:tc>
                  <a:txBody>
                    <a:bodyPr/>
                    <a:lstStyle/>
                    <a:p>
                      <a:r>
                        <a:rPr lang="en-US" sz="2000" dirty="0" smtClean="0">
                          <a:solidFill>
                            <a:schemeClr val="bg1"/>
                          </a:solidFill>
                        </a:rPr>
                        <a:t>Heading</a:t>
                      </a:r>
                      <a:endParaRPr lang="en-US" sz="20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2000" dirty="0" smtClean="0">
                          <a:solidFill>
                            <a:schemeClr val="bg1"/>
                          </a:solidFill>
                        </a:rPr>
                        <a:t>Heading</a:t>
                      </a:r>
                      <a:endParaRPr lang="en-US" sz="20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2000" dirty="0" smtClean="0">
                          <a:solidFill>
                            <a:schemeClr val="bg1"/>
                          </a:solidFill>
                        </a:rPr>
                        <a:t>Heading</a:t>
                      </a:r>
                      <a:endParaRPr lang="en-US" sz="20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2000" dirty="0" smtClean="0">
                          <a:solidFill>
                            <a:schemeClr val="bg1"/>
                          </a:solidFill>
                        </a:rPr>
                        <a:t>Heading</a:t>
                      </a:r>
                      <a:endParaRPr lang="en-US" sz="20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225319">
                <a:tc>
                  <a:txBody>
                    <a:bodyPr/>
                    <a:lstStyle/>
                    <a:p>
                      <a:r>
                        <a:rPr lang="en-US" sz="1600" dirty="0" smtClean="0">
                          <a:solidFill>
                            <a:srgbClr val="3C454F"/>
                          </a:solidFill>
                        </a:rPr>
                        <a:t>Content</a:t>
                      </a:r>
                      <a:endParaRPr lang="en-US" sz="1600" dirty="0">
                        <a:solidFill>
                          <a:srgbClr val="3C454F"/>
                        </a:solidFill>
                      </a:endParaRPr>
                    </a:p>
                  </a:txBody>
                  <a:tcPr marL="137160" marR="137160" marT="137160" marB="137160">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381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22531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22531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688762278"/>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903414" y="6256216"/>
            <a:ext cx="2743200" cy="365125"/>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2007513763"/>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73775899"/>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60798" y="457199"/>
            <a:ext cx="4211227" cy="1936679"/>
          </a:xfrm>
        </p:spPr>
        <p:txBody>
          <a:bodyPr anchor="b">
            <a:noAutofit/>
          </a:bodyPr>
          <a:lstStyle>
            <a:lvl1pPr>
              <a:defRPr sz="40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457432" cy="4873625"/>
          </a:xfrm>
        </p:spPr>
        <p:txBody>
          <a:bodyPr/>
          <a:lstStyle>
            <a:lvl1pPr>
              <a:defRPr sz="3200">
                <a:latin typeface="+mj-lt"/>
              </a:defRPr>
            </a:lvl1pPr>
            <a:lvl2pPr>
              <a:defRPr sz="2800">
                <a:latin typeface="+mj-lt"/>
              </a:defRPr>
            </a:lvl2pPr>
            <a:lvl3pPr>
              <a:defRPr sz="2400">
                <a:latin typeface="+mj-lt"/>
              </a:defRPr>
            </a:lvl3pPr>
            <a:lvl4pPr>
              <a:defRPr sz="2000">
                <a:latin typeface="+mj-lt"/>
              </a:defRPr>
            </a:lvl4pPr>
            <a:lvl5pPr>
              <a:defRPr sz="2000">
                <a:latin typeface="+mj-lt"/>
              </a:defRPr>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60798" y="2604070"/>
            <a:ext cx="4211227" cy="3264917"/>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smtClean="0"/>
              <a:t>Click to edit Master text styles</a:t>
            </a:r>
          </a:p>
        </p:txBody>
      </p:sp>
      <p:sp>
        <p:nvSpPr>
          <p:cNvPr id="7" name="Slide Number Placeholder 6"/>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1518691710"/>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Logo on Background">
    <p:bg>
      <p:bgPr>
        <a:solidFill>
          <a:schemeClr val="tx2">
            <a:lumMod val="50000"/>
          </a:schemeClr>
        </a:solidFill>
        <a:effectLst/>
      </p:bgPr>
    </p:bg>
    <p:spTree>
      <p:nvGrpSpPr>
        <p:cNvPr id="1" name=""/>
        <p:cNvGrpSpPr/>
        <p:nvPr/>
      </p:nvGrpSpPr>
      <p:grpSpPr>
        <a:xfrm>
          <a:off x="0" y="0"/>
          <a:ext cx="0" cy="0"/>
          <a:chOff x="0" y="0"/>
          <a:chExt cx="0" cy="0"/>
        </a:xfrm>
      </p:grpSpPr>
      <p:sp>
        <p:nvSpPr>
          <p:cNvPr id="3" name="Text Box 3"/>
          <p:cNvSpPr txBox="1">
            <a:spLocks noChangeArrowheads="1"/>
          </p:cNvSpPr>
          <p:nvPr userDrawn="1"/>
        </p:nvSpPr>
        <p:spPr bwMode="blackWhite">
          <a:xfrm>
            <a:off x="450202" y="5503176"/>
            <a:ext cx="8639369" cy="711824"/>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2012 Microsoft Corporation. All rights reserved. Microsoft, Windows, Windows Vista and other product names are or may be registered trademarks and/or trademarks in the U.S. and/or other countries.</a:t>
            </a:r>
          </a:p>
          <a:p>
            <a:pPr defTabSz="913924" eaLnBrk="0" hangingPunct="0"/>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916" y="4562112"/>
            <a:ext cx="3223861" cy="690695"/>
          </a:xfrm>
          <a:prstGeom prst="rect">
            <a:avLst/>
          </a:prstGeom>
        </p:spPr>
      </p:pic>
    </p:spTree>
    <p:extLst>
      <p:ext uri="{BB962C8B-B14F-4D97-AF65-F5344CB8AC3E}">
        <p14:creationId xmlns:p14="http://schemas.microsoft.com/office/powerpoint/2010/main" val="3524513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wo Content">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smtClean="0"/>
              <a:t>Click to edit title</a:t>
            </a:r>
            <a:endParaRPr lang="en-US" dirty="0"/>
          </a:p>
        </p:txBody>
      </p:sp>
      <p:sp>
        <p:nvSpPr>
          <p:cNvPr id="10" name="Content Placeholder 3"/>
          <p:cNvSpPr>
            <a:spLocks noGrp="1"/>
          </p:cNvSpPr>
          <p:nvPr>
            <p:ph sz="quarter" idx="14" hasCustomPrompt="1"/>
          </p:nvPr>
        </p:nvSpPr>
        <p:spPr>
          <a:xfrm>
            <a:off x="269239" y="1187621"/>
            <a:ext cx="5826760" cy="4972015"/>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3"/>
          <p:cNvSpPr>
            <a:spLocks noGrp="1"/>
          </p:cNvSpPr>
          <p:nvPr>
            <p:ph sz="quarter" idx="15" hasCustomPrompt="1"/>
          </p:nvPr>
        </p:nvSpPr>
        <p:spPr>
          <a:xfrm>
            <a:off x="6096001" y="1187621"/>
            <a:ext cx="5826760" cy="4972015"/>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8" name="Picture 7"/>
          <p:cNvPicPr>
            <a:picLocks noChangeAspect="1"/>
          </p:cNvPicPr>
          <p:nvPr userDrawn="1"/>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67793" y="6417567"/>
            <a:ext cx="353996" cy="353996"/>
          </a:xfrm>
          <a:prstGeom prst="rect">
            <a:avLst/>
          </a:prstGeom>
        </p:spPr>
      </p:pic>
      <p:sp>
        <p:nvSpPr>
          <p:cNvPr id="7" name="Text Placeholder 9"/>
          <p:cNvSpPr>
            <a:spLocks noGrp="1"/>
          </p:cNvSpPr>
          <p:nvPr>
            <p:ph type="body" sz="quarter" idx="16" hasCustomPrompt="1"/>
          </p:nvPr>
        </p:nvSpPr>
        <p:spPr>
          <a:xfrm>
            <a:off x="738304" y="6448158"/>
            <a:ext cx="9078469" cy="223149"/>
          </a:xfrm>
          <a:prstGeom prst="rect">
            <a:avLst/>
          </a:prstGeom>
        </p:spPr>
        <p:txBody>
          <a:bodyPr lIns="0" tIns="0" rIns="0" bIns="0" anchor="b" anchorCtr="0">
            <a:normAutofit/>
          </a:bodyPr>
          <a:lstStyle>
            <a:lvl1pPr marL="0" indent="0">
              <a:spcBef>
                <a:spcPts val="0"/>
              </a:spcBef>
              <a:spcAft>
                <a:spcPts val="0"/>
              </a:spcAft>
              <a:buNone/>
              <a:defRPr sz="800" b="0">
                <a:solidFill>
                  <a:srgbClr val="737373"/>
                </a:solidFill>
                <a:latin typeface="+mn-lt"/>
                <a:cs typeface="Arial" pitchFamily="34" charset="0"/>
              </a:defRPr>
            </a:lvl1pPr>
            <a:lvl2pPr>
              <a:defRPr sz="933" b="0"/>
            </a:lvl2pPr>
            <a:lvl3pPr>
              <a:defRPr sz="933" b="0"/>
            </a:lvl3pPr>
            <a:lvl4pPr>
              <a:defRPr sz="933" b="0"/>
            </a:lvl4pPr>
            <a:lvl5pPr>
              <a:defRPr sz="933" b="0"/>
            </a:lvl5pPr>
          </a:lstStyle>
          <a:p>
            <a:pPr lvl="0"/>
            <a:r>
              <a:rPr lang="en-US" dirty="0" smtClean="0"/>
              <a:t>Source/Footnote:</a:t>
            </a:r>
          </a:p>
        </p:txBody>
      </p:sp>
    </p:spTree>
    <p:extLst>
      <p:ext uri="{BB962C8B-B14F-4D97-AF65-F5344CB8AC3E}">
        <p14:creationId xmlns:p14="http://schemas.microsoft.com/office/powerpoint/2010/main" val="1533649156"/>
      </p:ext>
    </p:extLst>
  </p:cSld>
  <p:clrMapOvr>
    <a:masterClrMapping/>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2_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67793" y="6417567"/>
            <a:ext cx="353996" cy="353996"/>
          </a:xfrm>
          <a:prstGeom prst="rect">
            <a:avLst/>
          </a:prstGeom>
        </p:spPr>
      </p:pic>
      <p:sp>
        <p:nvSpPr>
          <p:cNvPr id="5" name="Text Placeholder 9"/>
          <p:cNvSpPr>
            <a:spLocks noGrp="1"/>
          </p:cNvSpPr>
          <p:nvPr>
            <p:ph type="body" sz="quarter" idx="15" hasCustomPrompt="1"/>
          </p:nvPr>
        </p:nvSpPr>
        <p:spPr>
          <a:xfrm>
            <a:off x="738304" y="6448158"/>
            <a:ext cx="9078469" cy="223149"/>
          </a:xfrm>
          <a:prstGeom prst="rect">
            <a:avLst/>
          </a:prstGeom>
        </p:spPr>
        <p:txBody>
          <a:bodyPr lIns="0" tIns="0" rIns="0" bIns="0" anchor="b" anchorCtr="0">
            <a:normAutofit/>
          </a:bodyPr>
          <a:lstStyle>
            <a:lvl1pPr marL="0" indent="0">
              <a:spcBef>
                <a:spcPts val="0"/>
              </a:spcBef>
              <a:spcAft>
                <a:spcPts val="0"/>
              </a:spcAft>
              <a:buNone/>
              <a:defRPr sz="800" b="0">
                <a:solidFill>
                  <a:srgbClr val="737373"/>
                </a:solidFill>
                <a:latin typeface="+mn-lt"/>
                <a:cs typeface="Arial" pitchFamily="34" charset="0"/>
              </a:defRPr>
            </a:lvl1pPr>
            <a:lvl2pPr>
              <a:defRPr sz="933" b="0"/>
            </a:lvl2pPr>
            <a:lvl3pPr>
              <a:defRPr sz="933" b="0"/>
            </a:lvl3pPr>
            <a:lvl4pPr>
              <a:defRPr sz="933" b="0"/>
            </a:lvl4pPr>
            <a:lvl5pPr>
              <a:defRPr sz="933" b="0"/>
            </a:lvl5pPr>
          </a:lstStyle>
          <a:p>
            <a:pPr lvl="0"/>
            <a:r>
              <a:rPr lang="en-US" dirty="0" smtClean="0"/>
              <a:t>Source/Footnote:</a:t>
            </a:r>
          </a:p>
        </p:txBody>
      </p:sp>
    </p:spTree>
    <p:extLst>
      <p:ext uri="{BB962C8B-B14F-4D97-AF65-F5344CB8AC3E}">
        <p14:creationId xmlns:p14="http://schemas.microsoft.com/office/powerpoint/2010/main" val="865678083"/>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smtClean="0"/>
              <a:t>Click to edit title</a:t>
            </a:r>
            <a:endParaRPr lang="en-US" dirty="0"/>
          </a:p>
        </p:txBody>
      </p:sp>
      <p:pic>
        <p:nvPicPr>
          <p:cNvPr id="4" name="Picture 3"/>
          <p:cNvPicPr>
            <a:picLocks noChangeAspect="1"/>
          </p:cNvPicPr>
          <p:nvPr userDrawn="1"/>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67793" y="6417567"/>
            <a:ext cx="353996" cy="353996"/>
          </a:xfrm>
          <a:prstGeom prst="rect">
            <a:avLst/>
          </a:prstGeom>
        </p:spPr>
      </p:pic>
      <p:sp>
        <p:nvSpPr>
          <p:cNvPr id="5" name="Text Placeholder 9"/>
          <p:cNvSpPr>
            <a:spLocks noGrp="1"/>
          </p:cNvSpPr>
          <p:nvPr>
            <p:ph type="body" sz="quarter" idx="15" hasCustomPrompt="1"/>
          </p:nvPr>
        </p:nvSpPr>
        <p:spPr>
          <a:xfrm>
            <a:off x="738304" y="6448158"/>
            <a:ext cx="9078469" cy="223149"/>
          </a:xfrm>
          <a:prstGeom prst="rect">
            <a:avLst/>
          </a:prstGeom>
        </p:spPr>
        <p:txBody>
          <a:bodyPr lIns="0" tIns="0" rIns="0" bIns="0" anchor="b" anchorCtr="0">
            <a:normAutofit/>
          </a:bodyPr>
          <a:lstStyle>
            <a:lvl1pPr marL="0" indent="0">
              <a:spcBef>
                <a:spcPts val="0"/>
              </a:spcBef>
              <a:spcAft>
                <a:spcPts val="0"/>
              </a:spcAft>
              <a:buNone/>
              <a:defRPr sz="800" b="0">
                <a:solidFill>
                  <a:srgbClr val="737373"/>
                </a:solidFill>
                <a:latin typeface="+mn-lt"/>
                <a:cs typeface="Arial" pitchFamily="34" charset="0"/>
              </a:defRPr>
            </a:lvl1pPr>
            <a:lvl2pPr>
              <a:defRPr sz="933" b="0"/>
            </a:lvl2pPr>
            <a:lvl3pPr>
              <a:defRPr sz="933" b="0"/>
            </a:lvl3pPr>
            <a:lvl4pPr>
              <a:defRPr sz="933" b="0"/>
            </a:lvl4pPr>
            <a:lvl5pPr>
              <a:defRPr sz="933" b="0"/>
            </a:lvl5pPr>
          </a:lstStyle>
          <a:p>
            <a:pPr lvl="0"/>
            <a:r>
              <a:rPr lang="en-US" dirty="0" smtClean="0"/>
              <a:t>Source/Footnote:</a:t>
            </a:r>
          </a:p>
        </p:txBody>
      </p:sp>
    </p:spTree>
    <p:extLst>
      <p:ext uri="{BB962C8B-B14F-4D97-AF65-F5344CB8AC3E}">
        <p14:creationId xmlns:p14="http://schemas.microsoft.com/office/powerpoint/2010/main" val="3537537366"/>
      </p:ext>
    </p:extLst>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rgbClr val="80B940"/>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06175" y="1122363"/>
            <a:ext cx="11034445" cy="2387600"/>
          </a:xfrm>
        </p:spPr>
        <p:txBody>
          <a:bodyPr anchor="b"/>
          <a:lstStyle>
            <a:lvl1pPr algn="l">
              <a:defRPr sz="6000"/>
            </a:lvl1pPr>
          </a:lstStyle>
          <a:p>
            <a:r>
              <a:rPr lang="en-US" dirty="0" smtClean="0"/>
              <a:t>Click to edit Master title style</a:t>
            </a:r>
            <a:endParaRPr lang="en-US" dirty="0"/>
          </a:p>
        </p:txBody>
      </p:sp>
      <p:sp>
        <p:nvSpPr>
          <p:cNvPr id="3" name="Subtitle 2"/>
          <p:cNvSpPr>
            <a:spLocks noGrp="1"/>
          </p:cNvSpPr>
          <p:nvPr>
            <p:ph type="subTitle" idx="1"/>
          </p:nvPr>
        </p:nvSpPr>
        <p:spPr>
          <a:xfrm>
            <a:off x="606175" y="3602038"/>
            <a:ext cx="11034445" cy="1655762"/>
          </a:xfrm>
        </p:spPr>
        <p:txBody>
          <a:bodyPr>
            <a:normAutofit/>
          </a:bodyPr>
          <a:lstStyle>
            <a:lvl1pPr marL="0" indent="0" algn="l">
              <a:buNone/>
              <a:defRPr sz="3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Click to edit Master subtitle style</a:t>
            </a:r>
            <a:endParaRPr lang="en-US" dirty="0"/>
          </a:p>
        </p:txBody>
      </p:sp>
    </p:spTree>
    <p:extLst>
      <p:ext uri="{BB962C8B-B14F-4D97-AF65-F5344CB8AC3E}">
        <p14:creationId xmlns:p14="http://schemas.microsoft.com/office/powerpoint/2010/main" val="3443603008"/>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rgbClr val="80B94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1180934819"/>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Custom Layout">
    <p:bg>
      <p:bgPr>
        <a:solidFill>
          <a:srgbClr val="0171B0"/>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nchor="b"/>
          <a:lstStyle/>
          <a:p>
            <a:r>
              <a:rPr lang="en-US" smtClean="0"/>
              <a:t>Click to edit Master title style</a:t>
            </a:r>
            <a:endParaRPr lang="en-US"/>
          </a:p>
        </p:txBody>
      </p:sp>
      <p:sp>
        <p:nvSpPr>
          <p:cNvPr id="6" name="Text Placeholder 5"/>
          <p:cNvSpPr>
            <a:spLocks noGrp="1"/>
          </p:cNvSpPr>
          <p:nvPr>
            <p:ph type="body" sz="quarter" idx="10" hasCustomPrompt="1"/>
          </p:nvPr>
        </p:nvSpPr>
        <p:spPr>
          <a:xfrm>
            <a:off x="6638425" y="5517221"/>
            <a:ext cx="5013325" cy="1026863"/>
          </a:xfrm>
        </p:spPr>
        <p:txBody>
          <a:bodyPr/>
          <a:lstStyle>
            <a:lvl1pPr>
              <a:defRPr>
                <a:solidFill>
                  <a:srgbClr val="3C454F"/>
                </a:solidFill>
              </a:defRPr>
            </a:lvl1pPr>
          </a:lstStyle>
          <a:p>
            <a:pPr lvl="0"/>
            <a:r>
              <a:rPr lang="en-US" dirty="0" smtClean="0"/>
              <a:t>Presenter Name</a:t>
            </a:r>
          </a:p>
          <a:p>
            <a:pPr lvl="0"/>
            <a:r>
              <a:rPr lang="en-US" dirty="0" smtClean="0"/>
              <a:t>Title/role</a:t>
            </a:r>
          </a:p>
        </p:txBody>
      </p:sp>
    </p:spTree>
    <p:extLst>
      <p:ext uri="{BB962C8B-B14F-4D97-AF65-F5344CB8AC3E}">
        <p14:creationId xmlns:p14="http://schemas.microsoft.com/office/powerpoint/2010/main" val="62634884"/>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560798" y="2111604"/>
            <a:ext cx="11079822" cy="398097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a:p>
        </p:txBody>
      </p:sp>
      <p:sp>
        <p:nvSpPr>
          <p:cNvPr id="5" name="Text Placeholder 4"/>
          <p:cNvSpPr>
            <a:spLocks noGrp="1"/>
          </p:cNvSpPr>
          <p:nvPr>
            <p:ph type="body" sz="quarter" idx="13" hasCustomPrompt="1"/>
          </p:nvPr>
        </p:nvSpPr>
        <p:spPr>
          <a:xfrm>
            <a:off x="560388" y="1534096"/>
            <a:ext cx="11080750" cy="437594"/>
          </a:xfrm>
        </p:spPr>
        <p:txBody>
          <a:bodyPr>
            <a:normAutofit/>
          </a:bodyPr>
          <a:lstStyle>
            <a:lvl1pPr marL="0" indent="0">
              <a:buFontTx/>
              <a:buNone/>
              <a:defRPr sz="2000" cap="all" baseline="0"/>
            </a:lvl1pPr>
            <a:lvl5pPr>
              <a:defRPr/>
            </a:lvl5pPr>
          </a:lstStyle>
          <a:p>
            <a:pPr lvl="0"/>
            <a:r>
              <a:rPr lang="en-US" dirty="0" smtClean="0"/>
              <a:t>Secondary refining headline</a:t>
            </a:r>
            <a:endParaRPr lang="en-US" dirty="0"/>
          </a:p>
        </p:txBody>
      </p:sp>
    </p:spTree>
    <p:extLst>
      <p:ext uri="{BB962C8B-B14F-4D97-AF65-F5344CB8AC3E}">
        <p14:creationId xmlns:p14="http://schemas.microsoft.com/office/powerpoint/2010/main" val="466151035"/>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Title Only">
    <p:bg>
      <p:bgPr>
        <a:solidFill>
          <a:srgbClr val="80B94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5" name="Slide Number Placeholder 4"/>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1977518048"/>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560798" y="416497"/>
            <a:ext cx="11079822" cy="922110"/>
          </a:xfrm>
        </p:spPr>
        <p:txBody>
          <a:bodyPr>
            <a:normAutofit/>
          </a:bodyPr>
          <a:lstStyle>
            <a:lvl1pPr>
              <a:defRPr sz="4400"/>
            </a:lvl1pPr>
          </a:lstStyle>
          <a:p>
            <a:r>
              <a:rPr lang="en-US" smtClean="0"/>
              <a:t>Click to edit Master title style</a:t>
            </a:r>
            <a:endParaRPr lang="en-US"/>
          </a:p>
        </p:txBody>
      </p:sp>
      <p:sp>
        <p:nvSpPr>
          <p:cNvPr id="5" name="Slide Number Placeholder 4"/>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a:p>
        </p:txBody>
      </p:sp>
      <p:graphicFrame>
        <p:nvGraphicFramePr>
          <p:cNvPr id="6" name="Table 5"/>
          <p:cNvGraphicFramePr>
            <a:graphicFrameLocks noGrp="1"/>
          </p:cNvGraphicFramePr>
          <p:nvPr userDrawn="1">
            <p:extLst>
              <p:ext uri="{D42A27DB-BD31-4B8C-83A1-F6EECF244321}">
                <p14:modId xmlns:p14="http://schemas.microsoft.com/office/powerpoint/2010/main" val="3519163226"/>
              </p:ext>
            </p:extLst>
          </p:nvPr>
        </p:nvGraphicFramePr>
        <p:xfrm>
          <a:off x="584200" y="1476596"/>
          <a:ext cx="11056420" cy="4320392"/>
        </p:xfrm>
        <a:graphic>
          <a:graphicData uri="http://schemas.openxmlformats.org/drawingml/2006/table">
            <a:tbl>
              <a:tblPr firstRow="1" bandRow="1">
                <a:tableStyleId>{93296810-A885-4BE3-A3E7-6D5BEEA58F35}</a:tableStyleId>
              </a:tblPr>
              <a:tblGrid>
                <a:gridCol w="2764105">
                  <a:extLst>
                    <a:ext uri="{9D8B030D-6E8A-4147-A177-3AD203B41FA5}">
                      <a16:colId xmlns:a16="http://schemas.microsoft.com/office/drawing/2014/main" val="20000"/>
                    </a:ext>
                  </a:extLst>
                </a:gridCol>
                <a:gridCol w="2764105">
                  <a:extLst>
                    <a:ext uri="{9D8B030D-6E8A-4147-A177-3AD203B41FA5}">
                      <a16:colId xmlns:a16="http://schemas.microsoft.com/office/drawing/2014/main" val="20001"/>
                    </a:ext>
                  </a:extLst>
                </a:gridCol>
                <a:gridCol w="2764105">
                  <a:extLst>
                    <a:ext uri="{9D8B030D-6E8A-4147-A177-3AD203B41FA5}">
                      <a16:colId xmlns:a16="http://schemas.microsoft.com/office/drawing/2014/main" val="20002"/>
                    </a:ext>
                  </a:extLst>
                </a:gridCol>
                <a:gridCol w="2764105">
                  <a:extLst>
                    <a:ext uri="{9D8B030D-6E8A-4147-A177-3AD203B41FA5}">
                      <a16:colId xmlns:a16="http://schemas.microsoft.com/office/drawing/2014/main" val="20003"/>
                    </a:ext>
                  </a:extLst>
                </a:gridCol>
              </a:tblGrid>
              <a:tr h="644435">
                <a:tc>
                  <a:txBody>
                    <a:bodyPr/>
                    <a:lstStyle/>
                    <a:p>
                      <a:r>
                        <a:rPr lang="en-US" sz="2000" dirty="0" smtClean="0"/>
                        <a:t>Heading</a:t>
                      </a:r>
                      <a:endParaRPr lang="en-US" sz="20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2000" dirty="0" smtClean="0"/>
                        <a:t>Heading</a:t>
                      </a:r>
                      <a:endParaRPr lang="en-US" sz="20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2000" dirty="0" smtClean="0"/>
                        <a:t>Heading</a:t>
                      </a:r>
                      <a:endParaRPr lang="en-US" sz="20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2000" dirty="0" smtClean="0"/>
                        <a:t>Heading</a:t>
                      </a:r>
                      <a:endParaRPr lang="en-US" sz="20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225319">
                <a:tc>
                  <a:txBody>
                    <a:bodyPr/>
                    <a:lstStyle/>
                    <a:p>
                      <a:r>
                        <a:rPr lang="en-US" sz="1600" dirty="0" smtClean="0"/>
                        <a:t>Content</a:t>
                      </a:r>
                      <a:endParaRPr lang="en-US" sz="1600" dirty="0">
                        <a:solidFill>
                          <a:srgbClr val="3C454F"/>
                        </a:solidFill>
                      </a:endParaRPr>
                    </a:p>
                  </a:txBody>
                  <a:tcPr marL="137160" marR="137160" marT="137160" marB="137160">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Content</a:t>
                      </a:r>
                    </a:p>
                    <a:p>
                      <a:endParaRPr lang="en-US" sz="1600" dirty="0">
                        <a:solidFill>
                          <a:srgbClr val="3C454F"/>
                        </a:solidFill>
                      </a:endParaRPr>
                    </a:p>
                  </a:txBody>
                  <a:tcPr marL="137160" marR="137160" marT="137160" marB="137160">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Content</a:t>
                      </a:r>
                    </a:p>
                    <a:p>
                      <a:endParaRPr lang="en-US" sz="1600" dirty="0">
                        <a:solidFill>
                          <a:srgbClr val="3C454F"/>
                        </a:solidFill>
                      </a:endParaRPr>
                    </a:p>
                  </a:txBody>
                  <a:tcPr marL="137160" marR="137160" marT="137160" marB="137160">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Content</a:t>
                      </a:r>
                    </a:p>
                    <a:p>
                      <a:endParaRPr lang="en-US" sz="1600" dirty="0">
                        <a:solidFill>
                          <a:srgbClr val="3C454F"/>
                        </a:solidFill>
                      </a:endParaRPr>
                    </a:p>
                  </a:txBody>
                  <a:tcPr marL="137160" marR="137160" marT="137160" marB="137160">
                    <a:lnL w="12700" cmpd="sng">
                      <a:noFill/>
                    </a:lnL>
                    <a:lnR w="12700" cmpd="sng">
                      <a:noFill/>
                    </a:lnR>
                    <a:lnT w="381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22531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22531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983389349"/>
      </p:ext>
    </p:extLst>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bg>
      <p:bgPr>
        <a:solidFill>
          <a:srgbClr val="80B940"/>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903414" y="6256216"/>
            <a:ext cx="2743200" cy="365125"/>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2043754996"/>
      </p:ext>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1_Blank">
    <p:bg>
      <p:bgPr>
        <a:solidFill>
          <a:srgbClr val="80B94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58431934"/>
      </p:ext>
    </p:extLst>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bg>
      <p:bgPr>
        <a:solidFill>
          <a:srgbClr val="80B94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60798" y="457199"/>
            <a:ext cx="4211227" cy="1936679"/>
          </a:xfrm>
        </p:spPr>
        <p:txBody>
          <a:bodyPr anchor="b">
            <a:noAutofit/>
          </a:bodyPr>
          <a:lstStyle>
            <a:lvl1pPr>
              <a:defRPr sz="40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457432" cy="4873625"/>
          </a:xfrm>
        </p:spPr>
        <p:txBody>
          <a:bodyPr/>
          <a:lstStyle>
            <a:lvl1pPr>
              <a:defRPr sz="3200">
                <a:latin typeface="+mj-lt"/>
              </a:defRPr>
            </a:lvl1pPr>
            <a:lvl2pPr>
              <a:defRPr sz="2800">
                <a:latin typeface="+mj-lt"/>
              </a:defRPr>
            </a:lvl2pPr>
            <a:lvl3pPr>
              <a:defRPr sz="2400">
                <a:latin typeface="+mj-lt"/>
              </a:defRPr>
            </a:lvl3pPr>
            <a:lvl4pPr>
              <a:defRPr sz="2000">
                <a:latin typeface="+mj-lt"/>
              </a:defRPr>
            </a:lvl4pPr>
            <a:lvl5pPr>
              <a:defRPr sz="2000">
                <a:latin typeface="+mj-lt"/>
              </a:defRPr>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60798" y="2604070"/>
            <a:ext cx="4211227" cy="3264917"/>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smtClean="0"/>
              <a:t>Click to edit Master text styles</a:t>
            </a:r>
          </a:p>
        </p:txBody>
      </p:sp>
      <p:sp>
        <p:nvSpPr>
          <p:cNvPr id="7" name="Slide Number Placeholder 6"/>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851558121"/>
      </p:ext>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rgbClr val="3C454F"/>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06175" y="1122363"/>
            <a:ext cx="11034445" cy="2387600"/>
          </a:xfrm>
        </p:spPr>
        <p:txBody>
          <a:bodyPr anchor="b"/>
          <a:lstStyle>
            <a:lvl1pPr algn="l">
              <a:defRPr sz="6000"/>
            </a:lvl1pPr>
          </a:lstStyle>
          <a:p>
            <a:r>
              <a:rPr lang="en-US" dirty="0" smtClean="0"/>
              <a:t>Click to edit Master title style</a:t>
            </a:r>
            <a:endParaRPr lang="en-US" dirty="0"/>
          </a:p>
        </p:txBody>
      </p:sp>
      <p:sp>
        <p:nvSpPr>
          <p:cNvPr id="3" name="Subtitle 2"/>
          <p:cNvSpPr>
            <a:spLocks noGrp="1"/>
          </p:cNvSpPr>
          <p:nvPr>
            <p:ph type="subTitle" idx="1"/>
          </p:nvPr>
        </p:nvSpPr>
        <p:spPr>
          <a:xfrm>
            <a:off x="606175" y="3602038"/>
            <a:ext cx="11034445" cy="1655762"/>
          </a:xfrm>
        </p:spPr>
        <p:txBody>
          <a:bodyPr>
            <a:normAutofit/>
          </a:bodyPr>
          <a:lstStyle>
            <a:lvl1pPr marL="0" indent="0" algn="l">
              <a:buNone/>
              <a:defRPr sz="3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Click to edit Master subtitle style</a:t>
            </a:r>
            <a:endParaRPr lang="en-US" dirty="0"/>
          </a:p>
        </p:txBody>
      </p:sp>
    </p:spTree>
    <p:extLst>
      <p:ext uri="{BB962C8B-B14F-4D97-AF65-F5344CB8AC3E}">
        <p14:creationId xmlns:p14="http://schemas.microsoft.com/office/powerpoint/2010/main" val="3147433385"/>
      </p:ext>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rgbClr val="3C454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4166289566"/>
      </p:ext>
    </p:extLst>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560798" y="2111604"/>
            <a:ext cx="11079822" cy="398097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a:p>
        </p:txBody>
      </p:sp>
      <p:sp>
        <p:nvSpPr>
          <p:cNvPr id="5" name="Text Placeholder 4"/>
          <p:cNvSpPr>
            <a:spLocks noGrp="1"/>
          </p:cNvSpPr>
          <p:nvPr>
            <p:ph type="body" sz="quarter" idx="13" hasCustomPrompt="1"/>
          </p:nvPr>
        </p:nvSpPr>
        <p:spPr>
          <a:xfrm>
            <a:off x="560388" y="1534096"/>
            <a:ext cx="11080750" cy="437594"/>
          </a:xfrm>
        </p:spPr>
        <p:txBody>
          <a:bodyPr>
            <a:normAutofit/>
          </a:bodyPr>
          <a:lstStyle>
            <a:lvl1pPr marL="0" indent="0">
              <a:buFontTx/>
              <a:buNone/>
              <a:defRPr sz="2000" cap="all" baseline="0"/>
            </a:lvl1pPr>
            <a:lvl5pPr>
              <a:defRPr/>
            </a:lvl5pPr>
          </a:lstStyle>
          <a:p>
            <a:pPr lvl="0"/>
            <a:r>
              <a:rPr lang="en-US" dirty="0" smtClean="0"/>
              <a:t>Secondary refining headline</a:t>
            </a:r>
            <a:endParaRPr lang="en-US" dirty="0"/>
          </a:p>
        </p:txBody>
      </p:sp>
    </p:spTree>
    <p:extLst>
      <p:ext uri="{BB962C8B-B14F-4D97-AF65-F5344CB8AC3E}">
        <p14:creationId xmlns:p14="http://schemas.microsoft.com/office/powerpoint/2010/main" val="1323066156"/>
      </p:ext>
    </p:extLst>
  </p:cSld>
  <p:clrMapOvr>
    <a:masterClrMapping/>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bg>
      <p:bgPr>
        <a:solidFill>
          <a:srgbClr val="3C454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5" name="Slide Number Placeholder 4"/>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1424477007"/>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Custom Layout">
    <p:bg>
      <p:bgPr>
        <a:solidFill>
          <a:srgbClr val="1D4380"/>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nchor="b"/>
          <a:lstStyle/>
          <a:p>
            <a:r>
              <a:rPr lang="en-US" smtClean="0"/>
              <a:t>Click to edit Master title style</a:t>
            </a:r>
            <a:endParaRPr lang="en-US"/>
          </a:p>
        </p:txBody>
      </p:sp>
      <p:sp>
        <p:nvSpPr>
          <p:cNvPr id="6" name="Text Placeholder 5"/>
          <p:cNvSpPr>
            <a:spLocks noGrp="1"/>
          </p:cNvSpPr>
          <p:nvPr>
            <p:ph type="body" sz="quarter" idx="10" hasCustomPrompt="1"/>
          </p:nvPr>
        </p:nvSpPr>
        <p:spPr>
          <a:xfrm>
            <a:off x="6638425" y="5517221"/>
            <a:ext cx="5013325" cy="1026863"/>
          </a:xfrm>
        </p:spPr>
        <p:txBody>
          <a:bodyPr/>
          <a:lstStyle>
            <a:lvl1pPr>
              <a:defRPr>
                <a:solidFill>
                  <a:srgbClr val="289FD7"/>
                </a:solidFill>
              </a:defRPr>
            </a:lvl1pPr>
          </a:lstStyle>
          <a:p>
            <a:pPr lvl="0"/>
            <a:r>
              <a:rPr lang="en-US" dirty="0" smtClean="0"/>
              <a:t>Presenter Name</a:t>
            </a:r>
          </a:p>
          <a:p>
            <a:pPr lvl="0"/>
            <a:r>
              <a:rPr lang="en-US" dirty="0" smtClean="0"/>
              <a:t>Title/role</a:t>
            </a:r>
          </a:p>
        </p:txBody>
      </p:sp>
    </p:spTree>
    <p:extLst>
      <p:ext uri="{BB962C8B-B14F-4D97-AF65-F5344CB8AC3E}">
        <p14:creationId xmlns:p14="http://schemas.microsoft.com/office/powerpoint/2010/main" val="991024635"/>
      </p:ext>
    </p:extLst>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560798" y="416497"/>
            <a:ext cx="11079822" cy="922110"/>
          </a:xfrm>
        </p:spPr>
        <p:txBody>
          <a:bodyPr>
            <a:normAutofit/>
          </a:bodyPr>
          <a:lstStyle>
            <a:lvl1pPr>
              <a:defRPr sz="4400"/>
            </a:lvl1pPr>
          </a:lstStyle>
          <a:p>
            <a:r>
              <a:rPr lang="en-US" smtClean="0"/>
              <a:t>Click to edit Master title style</a:t>
            </a:r>
            <a:endParaRPr lang="en-US"/>
          </a:p>
        </p:txBody>
      </p:sp>
      <p:sp>
        <p:nvSpPr>
          <p:cNvPr id="5" name="Slide Number Placeholder 4"/>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a:p>
        </p:txBody>
      </p:sp>
      <p:graphicFrame>
        <p:nvGraphicFramePr>
          <p:cNvPr id="6" name="Table 5"/>
          <p:cNvGraphicFramePr>
            <a:graphicFrameLocks noGrp="1"/>
          </p:cNvGraphicFramePr>
          <p:nvPr userDrawn="1">
            <p:extLst>
              <p:ext uri="{D42A27DB-BD31-4B8C-83A1-F6EECF244321}">
                <p14:modId xmlns:p14="http://schemas.microsoft.com/office/powerpoint/2010/main" val="822313139"/>
              </p:ext>
            </p:extLst>
          </p:nvPr>
        </p:nvGraphicFramePr>
        <p:xfrm>
          <a:off x="584200" y="1476596"/>
          <a:ext cx="11056420" cy="4320392"/>
        </p:xfrm>
        <a:graphic>
          <a:graphicData uri="http://schemas.openxmlformats.org/drawingml/2006/table">
            <a:tbl>
              <a:tblPr firstRow="1" bandRow="1">
                <a:tableStyleId>{21E4AEA4-8DFA-4A89-87EB-49C32662AFE0}</a:tableStyleId>
              </a:tblPr>
              <a:tblGrid>
                <a:gridCol w="2764105">
                  <a:extLst>
                    <a:ext uri="{9D8B030D-6E8A-4147-A177-3AD203B41FA5}">
                      <a16:colId xmlns:a16="http://schemas.microsoft.com/office/drawing/2014/main" val="20000"/>
                    </a:ext>
                  </a:extLst>
                </a:gridCol>
                <a:gridCol w="2764105">
                  <a:extLst>
                    <a:ext uri="{9D8B030D-6E8A-4147-A177-3AD203B41FA5}">
                      <a16:colId xmlns:a16="http://schemas.microsoft.com/office/drawing/2014/main" val="20001"/>
                    </a:ext>
                  </a:extLst>
                </a:gridCol>
                <a:gridCol w="2764105">
                  <a:extLst>
                    <a:ext uri="{9D8B030D-6E8A-4147-A177-3AD203B41FA5}">
                      <a16:colId xmlns:a16="http://schemas.microsoft.com/office/drawing/2014/main" val="20002"/>
                    </a:ext>
                  </a:extLst>
                </a:gridCol>
                <a:gridCol w="2764105">
                  <a:extLst>
                    <a:ext uri="{9D8B030D-6E8A-4147-A177-3AD203B41FA5}">
                      <a16:colId xmlns:a16="http://schemas.microsoft.com/office/drawing/2014/main" val="20003"/>
                    </a:ext>
                  </a:extLst>
                </a:gridCol>
              </a:tblGrid>
              <a:tr h="644435">
                <a:tc>
                  <a:txBody>
                    <a:bodyPr/>
                    <a:lstStyle/>
                    <a:p>
                      <a:r>
                        <a:rPr lang="en-US" sz="2000" dirty="0" smtClean="0"/>
                        <a:t>Heading</a:t>
                      </a:r>
                      <a:endParaRPr lang="en-US" sz="20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289FD7"/>
                    </a:solidFill>
                  </a:tcPr>
                </a:tc>
                <a:tc>
                  <a:txBody>
                    <a:bodyPr/>
                    <a:lstStyle/>
                    <a:p>
                      <a:r>
                        <a:rPr lang="en-US" sz="2000" dirty="0" smtClean="0"/>
                        <a:t>Heading</a:t>
                      </a:r>
                      <a:endParaRPr lang="en-US" sz="20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289FD7"/>
                    </a:solidFill>
                  </a:tcPr>
                </a:tc>
                <a:tc>
                  <a:txBody>
                    <a:bodyPr/>
                    <a:lstStyle/>
                    <a:p>
                      <a:r>
                        <a:rPr lang="en-US" sz="2000" dirty="0" smtClean="0"/>
                        <a:t>Heading</a:t>
                      </a:r>
                      <a:endParaRPr lang="en-US" sz="20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289FD7"/>
                    </a:solidFill>
                  </a:tcPr>
                </a:tc>
                <a:tc>
                  <a:txBody>
                    <a:bodyPr/>
                    <a:lstStyle/>
                    <a:p>
                      <a:r>
                        <a:rPr lang="en-US" sz="2000" dirty="0" smtClean="0"/>
                        <a:t>Heading</a:t>
                      </a:r>
                      <a:endParaRPr lang="en-US" sz="20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289FD7"/>
                    </a:solidFill>
                  </a:tcPr>
                </a:tc>
                <a:extLst>
                  <a:ext uri="{0D108BD9-81ED-4DB2-BD59-A6C34878D82A}">
                    <a16:rowId xmlns:a16="http://schemas.microsoft.com/office/drawing/2014/main" val="10000"/>
                  </a:ext>
                </a:extLst>
              </a:tr>
              <a:tr h="1225319">
                <a:tc>
                  <a:txBody>
                    <a:bodyPr/>
                    <a:lstStyle/>
                    <a:p>
                      <a:r>
                        <a:rPr lang="en-US" sz="1600" dirty="0" smtClean="0"/>
                        <a:t>Content</a:t>
                      </a:r>
                      <a:endParaRPr lang="en-US" sz="1600" dirty="0">
                        <a:solidFill>
                          <a:srgbClr val="3C454F"/>
                        </a:solidFill>
                      </a:endParaRPr>
                    </a:p>
                  </a:txBody>
                  <a:tcPr marL="137160" marR="137160" marT="137160" marB="137160">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Content</a:t>
                      </a:r>
                    </a:p>
                    <a:p>
                      <a:endParaRPr lang="en-US" sz="1600" dirty="0">
                        <a:solidFill>
                          <a:srgbClr val="3C454F"/>
                        </a:solidFill>
                      </a:endParaRPr>
                    </a:p>
                  </a:txBody>
                  <a:tcPr marL="137160" marR="137160" marT="137160" marB="137160">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Content</a:t>
                      </a:r>
                    </a:p>
                    <a:p>
                      <a:endParaRPr lang="en-US" sz="1600" dirty="0">
                        <a:solidFill>
                          <a:srgbClr val="3C454F"/>
                        </a:solidFill>
                      </a:endParaRPr>
                    </a:p>
                  </a:txBody>
                  <a:tcPr marL="137160" marR="137160" marT="137160" marB="137160">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Content</a:t>
                      </a:r>
                    </a:p>
                    <a:p>
                      <a:endParaRPr lang="en-US" sz="1600" dirty="0">
                        <a:solidFill>
                          <a:srgbClr val="3C454F"/>
                        </a:solidFill>
                      </a:endParaRPr>
                    </a:p>
                  </a:txBody>
                  <a:tcPr marL="137160" marR="137160" marT="137160" marB="137160">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122531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2"/>
                  </a:ext>
                </a:extLst>
              </a:tr>
              <a:tr h="122531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81893465"/>
      </p:ext>
    </p:extLst>
  </p:cSld>
  <p:clrMapOvr>
    <a:masterClrMapping/>
  </p:clrMapOvr>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p:bg>
      <p:bgPr>
        <a:solidFill>
          <a:srgbClr val="3C454F"/>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903414" y="6256216"/>
            <a:ext cx="2743200" cy="365125"/>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794198732"/>
      </p:ext>
    </p:extLst>
  </p:cSld>
  <p:clrMapOvr>
    <a:masterClrMapping/>
  </p:clrMapOvr>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1_Blank">
    <p:bg>
      <p:bgPr>
        <a:solidFill>
          <a:srgbClr val="3C454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99538389"/>
      </p:ext>
    </p:extLst>
  </p:cSld>
  <p:clrMapOvr>
    <a:masterClrMapping/>
  </p:clrMapOvr>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type="objTx" preserve="1">
  <p:cSld name="Content with Caption">
    <p:bg>
      <p:bgPr>
        <a:solidFill>
          <a:srgbClr val="3C454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60798" y="457199"/>
            <a:ext cx="4211227" cy="1936679"/>
          </a:xfrm>
        </p:spPr>
        <p:txBody>
          <a:bodyPr anchor="b">
            <a:noAutofit/>
          </a:bodyPr>
          <a:lstStyle>
            <a:lvl1pPr>
              <a:defRPr sz="40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457432" cy="4873625"/>
          </a:xfrm>
        </p:spPr>
        <p:txBody>
          <a:bodyPr/>
          <a:lstStyle>
            <a:lvl1pPr>
              <a:defRPr sz="3200">
                <a:latin typeface="+mj-lt"/>
              </a:defRPr>
            </a:lvl1pPr>
            <a:lvl2pPr>
              <a:defRPr sz="2800">
                <a:latin typeface="+mj-lt"/>
              </a:defRPr>
            </a:lvl2pPr>
            <a:lvl3pPr>
              <a:defRPr sz="2400">
                <a:latin typeface="+mj-lt"/>
              </a:defRPr>
            </a:lvl3pPr>
            <a:lvl4pPr>
              <a:defRPr sz="2000">
                <a:latin typeface="+mj-lt"/>
              </a:defRPr>
            </a:lvl4pPr>
            <a:lvl5pPr>
              <a:defRPr sz="2000">
                <a:latin typeface="+mj-lt"/>
              </a:defRPr>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60798" y="2604070"/>
            <a:ext cx="4211227" cy="3264917"/>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smtClean="0"/>
              <a:t>Click to edit Master text styles</a:t>
            </a:r>
          </a:p>
        </p:txBody>
      </p:sp>
      <p:sp>
        <p:nvSpPr>
          <p:cNvPr id="7" name="Slide Number Placeholder 6"/>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2569442567"/>
      </p:ext>
    </p:extLst>
  </p:cSld>
  <p:clrMapOvr>
    <a:masterClrMapping/>
  </p:clrMapOvr>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rgbClr val="1D4380"/>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06175" y="1122363"/>
            <a:ext cx="11034445" cy="2387600"/>
          </a:xfrm>
        </p:spPr>
        <p:txBody>
          <a:bodyPr anchor="b"/>
          <a:lstStyle>
            <a:lvl1pPr algn="l">
              <a:defRPr sz="6000"/>
            </a:lvl1pPr>
          </a:lstStyle>
          <a:p>
            <a:r>
              <a:rPr lang="en-US" dirty="0" smtClean="0"/>
              <a:t>Click to edit Master title style</a:t>
            </a:r>
            <a:endParaRPr lang="en-US" dirty="0"/>
          </a:p>
        </p:txBody>
      </p:sp>
      <p:sp>
        <p:nvSpPr>
          <p:cNvPr id="3" name="Subtitle 2"/>
          <p:cNvSpPr>
            <a:spLocks noGrp="1"/>
          </p:cNvSpPr>
          <p:nvPr>
            <p:ph type="subTitle" idx="1"/>
          </p:nvPr>
        </p:nvSpPr>
        <p:spPr>
          <a:xfrm>
            <a:off x="606175" y="3602038"/>
            <a:ext cx="11034445" cy="1655762"/>
          </a:xfrm>
        </p:spPr>
        <p:txBody>
          <a:bodyPr>
            <a:normAutofit/>
          </a:bodyPr>
          <a:lstStyle>
            <a:lvl1pPr marL="0" indent="0" algn="l">
              <a:buNone/>
              <a:defRPr sz="3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Click to edit Master subtitle style</a:t>
            </a:r>
            <a:endParaRPr lang="en-US" dirty="0"/>
          </a:p>
        </p:txBody>
      </p:sp>
    </p:spTree>
    <p:extLst>
      <p:ext uri="{BB962C8B-B14F-4D97-AF65-F5344CB8AC3E}">
        <p14:creationId xmlns:p14="http://schemas.microsoft.com/office/powerpoint/2010/main" val="2706960927"/>
      </p:ext>
    </p:extLst>
  </p:cSld>
  <p:clrMapOvr>
    <a:masterClrMapping/>
  </p:clrMapOvr>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rgbClr val="1D438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4257876905"/>
      </p:ext>
    </p:extLst>
  </p:cSld>
  <p:clrMapOvr>
    <a:masterClrMapping/>
  </p:clrMapOvr>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560798" y="2111604"/>
            <a:ext cx="11079822" cy="398097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a:p>
        </p:txBody>
      </p:sp>
      <p:sp>
        <p:nvSpPr>
          <p:cNvPr id="5" name="Text Placeholder 4"/>
          <p:cNvSpPr>
            <a:spLocks noGrp="1"/>
          </p:cNvSpPr>
          <p:nvPr>
            <p:ph type="body" sz="quarter" idx="13" hasCustomPrompt="1"/>
          </p:nvPr>
        </p:nvSpPr>
        <p:spPr>
          <a:xfrm>
            <a:off x="560388" y="1534096"/>
            <a:ext cx="11080750" cy="437594"/>
          </a:xfrm>
        </p:spPr>
        <p:txBody>
          <a:bodyPr>
            <a:normAutofit/>
          </a:bodyPr>
          <a:lstStyle>
            <a:lvl1pPr marL="0" indent="0">
              <a:buFontTx/>
              <a:buNone/>
              <a:defRPr sz="2000" cap="all" baseline="0"/>
            </a:lvl1pPr>
            <a:lvl5pPr>
              <a:defRPr/>
            </a:lvl5pPr>
          </a:lstStyle>
          <a:p>
            <a:pPr lvl="0"/>
            <a:r>
              <a:rPr lang="en-US" dirty="0" smtClean="0"/>
              <a:t>Secondary refining headline</a:t>
            </a:r>
            <a:endParaRPr lang="en-US" dirty="0"/>
          </a:p>
        </p:txBody>
      </p:sp>
    </p:spTree>
    <p:extLst>
      <p:ext uri="{BB962C8B-B14F-4D97-AF65-F5344CB8AC3E}">
        <p14:creationId xmlns:p14="http://schemas.microsoft.com/office/powerpoint/2010/main" val="2858845961"/>
      </p:ext>
    </p:extLst>
  </p:cSld>
  <p:clrMapOvr>
    <a:masterClrMapping/>
  </p:clrMapOvr>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type="titleOnly" preserve="1">
  <p:cSld name="Title Only">
    <p:bg>
      <p:bgPr>
        <a:solidFill>
          <a:srgbClr val="1D438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5" name="Slide Number Placeholder 4"/>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2227641119"/>
      </p:ext>
    </p:extLst>
  </p:cSld>
  <p:clrMapOvr>
    <a:masterClrMapping/>
  </p:clrMapOvr>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560798" y="416497"/>
            <a:ext cx="11079822" cy="922110"/>
          </a:xfrm>
        </p:spPr>
        <p:txBody>
          <a:bodyPr>
            <a:normAutofit/>
          </a:bodyPr>
          <a:lstStyle>
            <a:lvl1pPr>
              <a:defRPr sz="4400"/>
            </a:lvl1pPr>
          </a:lstStyle>
          <a:p>
            <a:r>
              <a:rPr lang="en-US" smtClean="0"/>
              <a:t>Click to edit Master title style</a:t>
            </a:r>
            <a:endParaRPr lang="en-US"/>
          </a:p>
        </p:txBody>
      </p:sp>
      <p:sp>
        <p:nvSpPr>
          <p:cNvPr id="5" name="Slide Number Placeholder 4"/>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a:p>
        </p:txBody>
      </p:sp>
      <p:graphicFrame>
        <p:nvGraphicFramePr>
          <p:cNvPr id="6" name="Table 5"/>
          <p:cNvGraphicFramePr>
            <a:graphicFrameLocks noGrp="1"/>
          </p:cNvGraphicFramePr>
          <p:nvPr userDrawn="1"/>
        </p:nvGraphicFramePr>
        <p:xfrm>
          <a:off x="584200" y="1476596"/>
          <a:ext cx="11056420" cy="4320392"/>
        </p:xfrm>
        <a:graphic>
          <a:graphicData uri="http://schemas.openxmlformats.org/drawingml/2006/table">
            <a:tbl>
              <a:tblPr firstRow="1" bandRow="1">
                <a:tableStyleId>{5C22544A-7EE6-4342-B048-85BDC9FD1C3A}</a:tableStyleId>
              </a:tblPr>
              <a:tblGrid>
                <a:gridCol w="2764105">
                  <a:extLst>
                    <a:ext uri="{9D8B030D-6E8A-4147-A177-3AD203B41FA5}">
                      <a16:colId xmlns:a16="http://schemas.microsoft.com/office/drawing/2014/main" val="20000"/>
                    </a:ext>
                  </a:extLst>
                </a:gridCol>
                <a:gridCol w="2764105">
                  <a:extLst>
                    <a:ext uri="{9D8B030D-6E8A-4147-A177-3AD203B41FA5}">
                      <a16:colId xmlns:a16="http://schemas.microsoft.com/office/drawing/2014/main" val="20001"/>
                    </a:ext>
                  </a:extLst>
                </a:gridCol>
                <a:gridCol w="2764105">
                  <a:extLst>
                    <a:ext uri="{9D8B030D-6E8A-4147-A177-3AD203B41FA5}">
                      <a16:colId xmlns:a16="http://schemas.microsoft.com/office/drawing/2014/main" val="20002"/>
                    </a:ext>
                  </a:extLst>
                </a:gridCol>
                <a:gridCol w="2764105">
                  <a:extLst>
                    <a:ext uri="{9D8B030D-6E8A-4147-A177-3AD203B41FA5}">
                      <a16:colId xmlns:a16="http://schemas.microsoft.com/office/drawing/2014/main" val="20003"/>
                    </a:ext>
                  </a:extLst>
                </a:gridCol>
              </a:tblGrid>
              <a:tr h="644435">
                <a:tc>
                  <a:txBody>
                    <a:bodyPr/>
                    <a:lstStyle/>
                    <a:p>
                      <a:r>
                        <a:rPr lang="en-US" sz="2000" dirty="0" smtClean="0">
                          <a:solidFill>
                            <a:schemeClr val="bg1"/>
                          </a:solidFill>
                        </a:rPr>
                        <a:t>Heading</a:t>
                      </a:r>
                      <a:endParaRPr lang="en-US" sz="20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2000" dirty="0" smtClean="0">
                          <a:solidFill>
                            <a:schemeClr val="bg1"/>
                          </a:solidFill>
                        </a:rPr>
                        <a:t>Heading</a:t>
                      </a:r>
                      <a:endParaRPr lang="en-US" sz="20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2000" dirty="0" smtClean="0">
                          <a:solidFill>
                            <a:schemeClr val="bg1"/>
                          </a:solidFill>
                        </a:rPr>
                        <a:t>Heading</a:t>
                      </a:r>
                      <a:endParaRPr lang="en-US" sz="20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2000" dirty="0" smtClean="0">
                          <a:solidFill>
                            <a:schemeClr val="bg1"/>
                          </a:solidFill>
                        </a:rPr>
                        <a:t>Heading</a:t>
                      </a:r>
                      <a:endParaRPr lang="en-US" sz="20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225319">
                <a:tc>
                  <a:txBody>
                    <a:bodyPr/>
                    <a:lstStyle/>
                    <a:p>
                      <a:r>
                        <a:rPr lang="en-US" sz="1600" dirty="0" smtClean="0">
                          <a:solidFill>
                            <a:srgbClr val="3C454F"/>
                          </a:solidFill>
                        </a:rPr>
                        <a:t>Content</a:t>
                      </a:r>
                      <a:endParaRPr lang="en-US" sz="1600" dirty="0">
                        <a:solidFill>
                          <a:srgbClr val="3C454F"/>
                        </a:solidFill>
                      </a:endParaRPr>
                    </a:p>
                  </a:txBody>
                  <a:tcPr marL="137160" marR="137160" marT="137160" marB="137160">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381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22531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22531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694259769"/>
      </p:ext>
    </p:extLst>
  </p:cSld>
  <p:clrMapOvr>
    <a:masterClrMapping/>
  </p:clrMapOvr>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type="blank" preserve="1">
  <p:cSld name="Blank">
    <p:bg>
      <p:bgPr>
        <a:solidFill>
          <a:srgbClr val="1D4380"/>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903414" y="6256216"/>
            <a:ext cx="2743200" cy="365125"/>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160193212"/>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Custom Layout">
    <p:bg>
      <p:bgPr>
        <a:solidFill>
          <a:srgbClr val="61708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nchor="b"/>
          <a:lstStyle/>
          <a:p>
            <a:r>
              <a:rPr lang="en-US" smtClean="0"/>
              <a:t>Click to edit Master title style</a:t>
            </a:r>
            <a:endParaRPr lang="en-US"/>
          </a:p>
        </p:txBody>
      </p:sp>
      <p:sp>
        <p:nvSpPr>
          <p:cNvPr id="6" name="Text Placeholder 5"/>
          <p:cNvSpPr>
            <a:spLocks noGrp="1"/>
          </p:cNvSpPr>
          <p:nvPr>
            <p:ph type="body" sz="quarter" idx="10" hasCustomPrompt="1"/>
          </p:nvPr>
        </p:nvSpPr>
        <p:spPr>
          <a:xfrm>
            <a:off x="6638425" y="5517221"/>
            <a:ext cx="5013325" cy="1026863"/>
          </a:xfrm>
        </p:spPr>
        <p:txBody>
          <a:bodyPr/>
          <a:lstStyle>
            <a:lvl1pPr>
              <a:defRPr>
                <a:solidFill>
                  <a:srgbClr val="BDCD2C"/>
                </a:solidFill>
              </a:defRPr>
            </a:lvl1pPr>
          </a:lstStyle>
          <a:p>
            <a:pPr lvl="0"/>
            <a:r>
              <a:rPr lang="en-US" dirty="0" smtClean="0"/>
              <a:t>Presenter Name</a:t>
            </a:r>
          </a:p>
          <a:p>
            <a:pPr lvl="0"/>
            <a:r>
              <a:rPr lang="en-US" dirty="0" smtClean="0"/>
              <a:t>Title/role</a:t>
            </a:r>
          </a:p>
        </p:txBody>
      </p:sp>
    </p:spTree>
    <p:extLst>
      <p:ext uri="{BB962C8B-B14F-4D97-AF65-F5344CB8AC3E}">
        <p14:creationId xmlns:p14="http://schemas.microsoft.com/office/powerpoint/2010/main" val="127618525"/>
      </p:ext>
    </p:extLst>
  </p:cSld>
  <p:clrMapOvr>
    <a:masterClrMapping/>
  </p:clrMapOvr>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1_Blank">
    <p:bg>
      <p:bgPr>
        <a:solidFill>
          <a:srgbClr val="1D438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89652710"/>
      </p:ext>
    </p:extLst>
  </p:cSld>
  <p:clrMapOvr>
    <a:masterClrMapping/>
  </p:clrMapOvr>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bg>
      <p:bgPr>
        <a:solidFill>
          <a:srgbClr val="1D438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60798" y="457199"/>
            <a:ext cx="4211227" cy="1936679"/>
          </a:xfrm>
        </p:spPr>
        <p:txBody>
          <a:bodyPr anchor="b">
            <a:noAutofit/>
          </a:bodyPr>
          <a:lstStyle>
            <a:lvl1pPr>
              <a:defRPr sz="40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457432" cy="4873625"/>
          </a:xfrm>
        </p:spPr>
        <p:txBody>
          <a:bodyPr/>
          <a:lstStyle>
            <a:lvl1pPr>
              <a:defRPr sz="3200">
                <a:latin typeface="+mj-lt"/>
              </a:defRPr>
            </a:lvl1pPr>
            <a:lvl2pPr>
              <a:defRPr sz="2800">
                <a:latin typeface="+mj-lt"/>
              </a:defRPr>
            </a:lvl2pPr>
            <a:lvl3pPr>
              <a:defRPr sz="2400">
                <a:latin typeface="+mj-lt"/>
              </a:defRPr>
            </a:lvl3pPr>
            <a:lvl4pPr>
              <a:defRPr sz="2000">
                <a:latin typeface="+mj-lt"/>
              </a:defRPr>
            </a:lvl4pPr>
            <a:lvl5pPr>
              <a:defRPr sz="2000">
                <a:latin typeface="+mj-lt"/>
              </a:defRPr>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60798" y="2604070"/>
            <a:ext cx="4211227" cy="3264917"/>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smtClean="0"/>
              <a:t>Click to edit Master text styles</a:t>
            </a:r>
          </a:p>
        </p:txBody>
      </p:sp>
      <p:sp>
        <p:nvSpPr>
          <p:cNvPr id="7" name="Slide Number Placeholder 6"/>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4218792440"/>
      </p:ext>
    </p:extLst>
  </p:cSld>
  <p:clrMapOvr>
    <a:masterClrMapping/>
  </p:clrMapOvr>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DEMO Layout">
    <p:spTree>
      <p:nvGrpSpPr>
        <p:cNvPr id="1" name=""/>
        <p:cNvGrpSpPr/>
        <p:nvPr/>
      </p:nvGrpSpPr>
      <p:grpSpPr>
        <a:xfrm>
          <a:off x="0" y="0"/>
          <a:ext cx="0" cy="0"/>
          <a:chOff x="0" y="0"/>
          <a:chExt cx="0" cy="0"/>
        </a:xfrm>
      </p:grpSpPr>
      <p:sp>
        <p:nvSpPr>
          <p:cNvPr id="3" name="Title Placeholder 9"/>
          <p:cNvSpPr>
            <a:spLocks noGrp="1"/>
          </p:cNvSpPr>
          <p:nvPr>
            <p:ph type="title"/>
          </p:nvPr>
        </p:nvSpPr>
        <p:spPr>
          <a:xfrm>
            <a:off x="608171" y="4468764"/>
            <a:ext cx="11432977" cy="1676400"/>
          </a:xfrm>
          <a:prstGeom prst="rect">
            <a:avLst/>
          </a:prstGeom>
        </p:spPr>
        <p:txBody>
          <a:bodyPr vert="horz" lIns="91409" tIns="45705" rIns="91409" bIns="45705" rtlCol="0" anchor="t" anchorCtr="0">
            <a:normAutofit/>
          </a:bodyPr>
          <a:lstStyle>
            <a:lvl1pPr>
              <a:defRPr sz="3600"/>
            </a:lvl1pPr>
          </a:lstStyle>
          <a:p>
            <a:r>
              <a:rPr lang="en-US" dirty="0" smtClean="0"/>
              <a:t>Click to edit Master title style</a:t>
            </a:r>
            <a:endParaRPr lang="en-US" dirty="0"/>
          </a:p>
        </p:txBody>
      </p:sp>
      <p:sp>
        <p:nvSpPr>
          <p:cNvPr id="2" name="TextBox 1"/>
          <p:cNvSpPr txBox="1"/>
          <p:nvPr userDrawn="1"/>
        </p:nvSpPr>
        <p:spPr>
          <a:xfrm>
            <a:off x="608171" y="3087325"/>
            <a:ext cx="11356757" cy="1107996"/>
          </a:xfrm>
          <a:prstGeom prst="rect">
            <a:avLst/>
          </a:prstGeom>
          <a:noFill/>
        </p:spPr>
        <p:txBody>
          <a:bodyPr wrap="square" rtlCol="0">
            <a:spAutoFit/>
          </a:bodyPr>
          <a:lstStyle/>
          <a:p>
            <a:pPr defTabSz="914088"/>
            <a:r>
              <a:rPr lang="en-US" sz="6600" dirty="0">
                <a:solidFill>
                  <a:prstClr val="black"/>
                </a:solidFill>
                <a:latin typeface="Segoe UI Light" pitchFamily="34" charset="0"/>
                <a:ea typeface="Segoe UI" pitchFamily="34" charset="0"/>
                <a:cs typeface="Segoe UI" pitchFamily="34" charset="0"/>
              </a:rPr>
              <a:t>DEMO</a:t>
            </a:r>
          </a:p>
        </p:txBody>
      </p:sp>
      <p:cxnSp>
        <p:nvCxnSpPr>
          <p:cNvPr id="6" name="Straight Connector 5"/>
          <p:cNvCxnSpPr/>
          <p:nvPr userDrawn="1"/>
        </p:nvCxnSpPr>
        <p:spPr>
          <a:xfrm>
            <a:off x="608171" y="4077925"/>
            <a:ext cx="11356757" cy="0"/>
          </a:xfrm>
          <a:prstGeom prst="line">
            <a:avLst/>
          </a:prstGeom>
          <a:ln>
            <a:solidFill>
              <a:schemeClr val="tx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1450" y="177800"/>
            <a:ext cx="2857500" cy="1143000"/>
          </a:xfrm>
          <a:prstGeom prst="rect">
            <a:avLst/>
          </a:prstGeom>
        </p:spPr>
      </p:pic>
    </p:spTree>
    <p:extLst>
      <p:ext uri="{BB962C8B-B14F-4D97-AF65-F5344CB8AC3E}">
        <p14:creationId xmlns:p14="http://schemas.microsoft.com/office/powerpoint/2010/main" val="1637903731"/>
      </p:ext>
    </p:extLst>
  </p:cSld>
  <p:clrMapOvr>
    <a:masterClrMapping/>
  </p:clrMapOvr>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
        <p:nvSpPr>
          <p:cNvPr id="9" name="Subtitle 2"/>
          <p:cNvSpPr txBox="1">
            <a:spLocks/>
          </p:cNvSpPr>
          <p:nvPr userDrawn="1"/>
        </p:nvSpPr>
        <p:spPr>
          <a:xfrm>
            <a:off x="8738733" y="2685050"/>
            <a:ext cx="2241224" cy="2355337"/>
          </a:xfrm>
          <a:prstGeom prst="rect">
            <a:avLst/>
          </a:prstGeom>
        </p:spPr>
        <p:txBody>
          <a:bodyPr vert="horz" lIns="91409" tIns="45705" rIns="91409" bIns="45705" rtlCol="0" anchor="ctr" anchorCtr="0">
            <a:normAutofit/>
          </a:bodyPr>
          <a:lstStyle>
            <a:lvl1pPr marL="0" indent="0" algn="l" defTabSz="914052" rtl="0" eaLnBrk="1" latinLnBrk="0" hangingPunct="1">
              <a:lnSpc>
                <a:spcPct val="100000"/>
              </a:lnSpc>
              <a:spcBef>
                <a:spcPts val="0"/>
              </a:spcBef>
              <a:buSzPct val="90000"/>
              <a:buFont typeface="Arial" pitchFamily="34" charset="0"/>
              <a:buNone/>
              <a:defRPr lang="en-US" sz="1800" b="1" kern="1200" spc="-30" baseline="0" dirty="0">
                <a:gradFill>
                  <a:gsLst>
                    <a:gs pos="1250">
                      <a:srgbClr val="FFFFFF"/>
                    </a:gs>
                    <a:gs pos="6250">
                      <a:srgbClr val="FFFFFF"/>
                    </a:gs>
                  </a:gsLst>
                  <a:lin ang="5400000" scaled="0"/>
                </a:gradFill>
                <a:latin typeface="Segoe UI" pitchFamily="34" charset="0"/>
                <a:ea typeface="Segoe UI" pitchFamily="34" charset="0"/>
                <a:cs typeface="Segoe UI" pitchFamily="34" charset="0"/>
              </a:defRPr>
            </a:lvl1pPr>
            <a:lvl2pPr marL="457044" indent="0" algn="ctr" defTabSz="914088" rtl="0" eaLnBrk="1" latinLnBrk="0" hangingPunct="1">
              <a:spcBef>
                <a:spcPts val="300"/>
              </a:spcBef>
              <a:spcAft>
                <a:spcPts val="300"/>
              </a:spcAft>
              <a:buFont typeface="Arial" pitchFamily="34" charset="0"/>
              <a:buNone/>
              <a:defRPr sz="2800" kern="1200">
                <a:solidFill>
                  <a:schemeClr val="tx1">
                    <a:tint val="75000"/>
                  </a:schemeClr>
                </a:solidFill>
                <a:latin typeface="Segoe UI" pitchFamily="34" charset="0"/>
                <a:ea typeface="Segoe UI" pitchFamily="34" charset="0"/>
                <a:cs typeface="Segoe UI" pitchFamily="34" charset="0"/>
              </a:defRPr>
            </a:lvl2pPr>
            <a:lvl3pPr marL="914088" indent="0" algn="ctr" defTabSz="914088" rtl="0" eaLnBrk="1" latinLnBrk="0" hangingPunct="1">
              <a:spcBef>
                <a:spcPts val="200"/>
              </a:spcBef>
              <a:spcAft>
                <a:spcPts val="200"/>
              </a:spcAft>
              <a:buFont typeface="Arial" pitchFamily="34" charset="0"/>
              <a:buNone/>
              <a:defRPr sz="2400" kern="1200">
                <a:solidFill>
                  <a:schemeClr val="tx1">
                    <a:tint val="75000"/>
                  </a:schemeClr>
                </a:solidFill>
                <a:latin typeface="Segoe UI" pitchFamily="34" charset="0"/>
                <a:ea typeface="Segoe UI" pitchFamily="34" charset="0"/>
                <a:cs typeface="Segoe UI" pitchFamily="34" charset="0"/>
              </a:defRPr>
            </a:lvl3pPr>
            <a:lvl4pPr marL="1371133" indent="0" algn="ctr" defTabSz="914088" rtl="0" eaLnBrk="1" latinLnBrk="0" hangingPunct="1">
              <a:spcBef>
                <a:spcPct val="20000"/>
              </a:spcBef>
              <a:buFont typeface="Arial" pitchFamily="34" charset="0"/>
              <a:buNone/>
              <a:defRPr sz="2000" kern="1200">
                <a:solidFill>
                  <a:schemeClr val="tx1">
                    <a:tint val="75000"/>
                  </a:schemeClr>
                </a:solidFill>
                <a:latin typeface="Segoe UI" pitchFamily="34" charset="0"/>
                <a:ea typeface="Segoe UI" pitchFamily="34" charset="0"/>
                <a:cs typeface="Segoe UI" pitchFamily="34" charset="0"/>
              </a:defRPr>
            </a:lvl4pPr>
            <a:lvl5pPr marL="1828178" indent="0" algn="ctr" defTabSz="914088" rtl="0" eaLnBrk="1" latinLnBrk="0" hangingPunct="1">
              <a:spcBef>
                <a:spcPct val="20000"/>
              </a:spcBef>
              <a:buFont typeface="Arial" pitchFamily="34" charset="0"/>
              <a:buNone/>
              <a:defRPr sz="2000" kern="1200">
                <a:solidFill>
                  <a:schemeClr val="tx1">
                    <a:tint val="75000"/>
                  </a:schemeClr>
                </a:solidFill>
                <a:latin typeface="Segoe UI" pitchFamily="34" charset="0"/>
                <a:ea typeface="Segoe UI" pitchFamily="34" charset="0"/>
                <a:cs typeface="Segoe UI" pitchFamily="34" charset="0"/>
              </a:defRPr>
            </a:lvl5pPr>
            <a:lvl6pPr marL="2285222"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2267"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199311"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6358"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mtClean="0"/>
              <a:t>Click to edit Master subtitle style</a:t>
            </a:r>
            <a:endParaRPr lang="en-US"/>
          </a:p>
        </p:txBody>
      </p:sp>
      <p:sp>
        <p:nvSpPr>
          <p:cNvPr id="13" name="Title 1"/>
          <p:cNvSpPr txBox="1">
            <a:spLocks/>
          </p:cNvSpPr>
          <p:nvPr userDrawn="1"/>
        </p:nvSpPr>
        <p:spPr>
          <a:xfrm>
            <a:off x="193271" y="3376350"/>
            <a:ext cx="8409867" cy="1692617"/>
          </a:xfrm>
          <a:prstGeom prst="rect">
            <a:avLst/>
          </a:prstGeom>
          <a:solidFill>
            <a:srgbClr val="82BF36"/>
          </a:solidFill>
          <a:effectLst/>
        </p:spPr>
        <p:txBody>
          <a:bodyPr vert="horz" lIns="137160" tIns="137160" rIns="91409" bIns="137160" rtlCol="0" anchor="b" anchorCtr="0">
            <a:noAutofit/>
          </a:bodyPr>
          <a:lstStyle>
            <a:lvl1pPr algn="l" defTabSz="914088" rtl="0" eaLnBrk="1" latinLnBrk="0" hangingPunct="1">
              <a:spcBef>
                <a:spcPct val="0"/>
              </a:spcBef>
              <a:buNone/>
              <a:defRPr lang="en-US" sz="4000" kern="0" dirty="0">
                <a:ln w="3175">
                  <a:noFill/>
                </a:ln>
                <a:gradFill flip="none" rotWithShape="1">
                  <a:gsLst>
                    <a:gs pos="4583">
                      <a:srgbClr val="FFFFFF"/>
                    </a:gs>
                    <a:gs pos="100000">
                      <a:srgbClr val="FFFFFF"/>
                    </a:gs>
                  </a:gsLst>
                  <a:lin ang="5400000" scaled="0"/>
                  <a:tileRect/>
                </a:gradFill>
                <a:latin typeface="Segoe UI" pitchFamily="34" charset="0"/>
                <a:ea typeface="Segoe UI" pitchFamily="34" charset="0"/>
                <a:cs typeface="Segoe UI" pitchFamily="34" charset="0"/>
              </a:defRPr>
            </a:lvl1pPr>
          </a:lstStyle>
          <a:p>
            <a:endParaRPr lang="en-US" sz="4000" dirty="0"/>
          </a:p>
        </p:txBody>
      </p:sp>
      <p:sp>
        <p:nvSpPr>
          <p:cNvPr id="14" name="top right small rectangle"/>
          <p:cNvSpPr/>
          <p:nvPr userDrawn="1"/>
        </p:nvSpPr>
        <p:spPr bwMode="auto">
          <a:xfrm>
            <a:off x="8682790" y="3374967"/>
            <a:ext cx="3257419" cy="1694322"/>
          </a:xfrm>
          <a:prstGeom prst="rect">
            <a:avLst/>
          </a:prstGeom>
          <a:solidFill>
            <a:schemeClr val="tx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04" tIns="45703" rIns="91404" bIns="45703" numCol="1"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15" name="Picture 14"/>
          <p:cNvPicPr>
            <a:picLocks noChangeAspect="1"/>
          </p:cNvPicPr>
          <p:nvPr userDrawn="1"/>
        </p:nvPicPr>
        <p:blipFill rotWithShape="1">
          <a:blip r:embed="rId2" cstate="print">
            <a:extLst>
              <a:ext uri="{28A0092B-C50C-407E-A947-70E740481C1C}">
                <a14:useLocalDpi xmlns:a14="http://schemas.microsoft.com/office/drawing/2010/main" val="0"/>
              </a:ext>
            </a:extLst>
          </a:blip>
          <a:srcRect l="9720" t="16544" r="7275" b="16691"/>
          <a:stretch/>
        </p:blipFill>
        <p:spPr>
          <a:xfrm>
            <a:off x="11181757" y="4821401"/>
            <a:ext cx="740346" cy="218986"/>
          </a:xfrm>
          <a:prstGeom prst="rect">
            <a:avLst/>
          </a:prstGeom>
        </p:spPr>
      </p:pic>
      <p:sp>
        <p:nvSpPr>
          <p:cNvPr id="16" name="Text Placeholder 10"/>
          <p:cNvSpPr>
            <a:spLocks noGrp="1"/>
          </p:cNvSpPr>
          <p:nvPr>
            <p:ph type="body" sz="quarter" idx="10" hasCustomPrompt="1"/>
          </p:nvPr>
        </p:nvSpPr>
        <p:spPr>
          <a:xfrm>
            <a:off x="292101" y="3466407"/>
            <a:ext cx="8215796" cy="1485524"/>
          </a:xfrm>
          <a:prstGeom prst="rect">
            <a:avLst/>
          </a:prstGeom>
        </p:spPr>
        <p:txBody>
          <a:bodyPr anchor="b" anchorCtr="0">
            <a:normAutofit/>
          </a:bodyPr>
          <a:lstStyle>
            <a:lvl1pPr marL="0" indent="0">
              <a:buNone/>
              <a:defRPr sz="3600" b="0" baseline="0">
                <a:solidFill>
                  <a:schemeClr val="bg1"/>
                </a:solidFill>
                <a:latin typeface="Segoe UI Light" panose="020B0502040204020203" pitchFamily="34" charset="0"/>
                <a:cs typeface="Segoe UI Light" panose="020B0502040204020203" pitchFamily="34" charset="0"/>
              </a:defRPr>
            </a:lvl1pPr>
          </a:lstStyle>
          <a:p>
            <a:pPr lvl="0"/>
            <a:r>
              <a:rPr lang="en-US" dirty="0" smtClean="0"/>
              <a:t>Module or Section transition style</a:t>
            </a:r>
          </a:p>
        </p:txBody>
      </p:sp>
      <p:sp>
        <p:nvSpPr>
          <p:cNvPr id="11" name="Subtitle 2"/>
          <p:cNvSpPr>
            <a:spLocks noGrp="1"/>
          </p:cNvSpPr>
          <p:nvPr>
            <p:ph type="subTitle" idx="1"/>
          </p:nvPr>
        </p:nvSpPr>
        <p:spPr>
          <a:xfrm>
            <a:off x="193271" y="5132437"/>
            <a:ext cx="8409867" cy="1460779"/>
          </a:xfrm>
          <a:prstGeom prst="rect">
            <a:avLst/>
          </a:prstGeom>
        </p:spPr>
        <p:txBody>
          <a:bodyPr lIns="137160" tIns="137160" rIns="137160" bIns="137160" anchor="b" anchorCtr="0">
            <a:normAutofit/>
          </a:bodyPr>
          <a:lstStyle>
            <a:lvl1pPr marL="0" indent="0" algn="l" defTabSz="914052" rtl="0" eaLnBrk="1" latinLnBrk="0" hangingPunct="1">
              <a:lnSpc>
                <a:spcPct val="100000"/>
              </a:lnSpc>
              <a:spcBef>
                <a:spcPts val="0"/>
              </a:spcBef>
              <a:buSzPct val="90000"/>
              <a:buFont typeface="Arial" pitchFamily="34" charset="0"/>
              <a:buNone/>
              <a:defRPr lang="en-US" sz="2400" b="0" kern="0" spc="0" baseline="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457044" indent="0" algn="ctr">
              <a:buNone/>
              <a:defRPr>
                <a:solidFill>
                  <a:schemeClr val="tx1">
                    <a:tint val="75000"/>
                  </a:schemeClr>
                </a:solidFill>
              </a:defRPr>
            </a:lvl2pPr>
            <a:lvl3pPr marL="914088" indent="0" algn="ctr">
              <a:buNone/>
              <a:defRPr>
                <a:solidFill>
                  <a:schemeClr val="tx1">
                    <a:tint val="75000"/>
                  </a:schemeClr>
                </a:solidFill>
              </a:defRPr>
            </a:lvl3pPr>
            <a:lvl4pPr marL="1371133" indent="0" algn="ctr">
              <a:buNone/>
              <a:defRPr>
                <a:solidFill>
                  <a:schemeClr val="tx1">
                    <a:tint val="75000"/>
                  </a:schemeClr>
                </a:solidFill>
              </a:defRPr>
            </a:lvl4pPr>
            <a:lvl5pPr marL="1828178" indent="0" algn="ctr">
              <a:buNone/>
              <a:defRPr>
                <a:solidFill>
                  <a:schemeClr val="tx1">
                    <a:tint val="75000"/>
                  </a:schemeClr>
                </a:solidFill>
              </a:defRPr>
            </a:lvl5pPr>
            <a:lvl6pPr marL="2285222" indent="0" algn="ctr">
              <a:buNone/>
              <a:defRPr>
                <a:solidFill>
                  <a:schemeClr val="tx1">
                    <a:tint val="75000"/>
                  </a:schemeClr>
                </a:solidFill>
              </a:defRPr>
            </a:lvl6pPr>
            <a:lvl7pPr marL="2742267" indent="0" algn="ctr">
              <a:buNone/>
              <a:defRPr>
                <a:solidFill>
                  <a:schemeClr val="tx1">
                    <a:tint val="75000"/>
                  </a:schemeClr>
                </a:solidFill>
              </a:defRPr>
            </a:lvl7pPr>
            <a:lvl8pPr marL="3199311" indent="0" algn="ctr">
              <a:buNone/>
              <a:defRPr>
                <a:solidFill>
                  <a:schemeClr val="tx1">
                    <a:tint val="75000"/>
                  </a:schemeClr>
                </a:solidFill>
              </a:defRPr>
            </a:lvl8pPr>
            <a:lvl9pPr marL="3656358" indent="0" algn="ctr">
              <a:buNone/>
              <a:defRPr>
                <a:solidFill>
                  <a:schemeClr val="tx1">
                    <a:tint val="75000"/>
                  </a:schemeClr>
                </a:solidFill>
              </a:defRPr>
            </a:lvl9pPr>
          </a:lstStyle>
          <a:p>
            <a:r>
              <a:rPr lang="en-US" dirty="0" smtClean="0"/>
              <a:t>Click to edit Master subtitle style</a:t>
            </a:r>
            <a:endParaRPr lang="en-US" dirty="0"/>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93271" y="164177"/>
            <a:ext cx="2084416" cy="833766"/>
          </a:xfrm>
          <a:prstGeom prst="rect">
            <a:avLst/>
          </a:prstGeom>
        </p:spPr>
      </p:pic>
    </p:spTree>
    <p:extLst>
      <p:ext uri="{BB962C8B-B14F-4D97-AF65-F5344CB8AC3E}">
        <p14:creationId xmlns:p14="http://schemas.microsoft.com/office/powerpoint/2010/main" val="3895820183"/>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06175" y="1122363"/>
            <a:ext cx="11034445" cy="2387600"/>
          </a:xfrm>
        </p:spPr>
        <p:txBody>
          <a:bodyPr anchor="b"/>
          <a:lstStyle>
            <a:lvl1pPr algn="l">
              <a:defRPr sz="6000"/>
            </a:lvl1pPr>
          </a:lstStyle>
          <a:p>
            <a:r>
              <a:rPr lang="en-US" dirty="0" smtClean="0"/>
              <a:t>Click to edit Master title style</a:t>
            </a:r>
            <a:endParaRPr lang="en-US" dirty="0"/>
          </a:p>
        </p:txBody>
      </p:sp>
      <p:sp>
        <p:nvSpPr>
          <p:cNvPr id="3" name="Subtitle 2"/>
          <p:cNvSpPr>
            <a:spLocks noGrp="1"/>
          </p:cNvSpPr>
          <p:nvPr>
            <p:ph type="subTitle" idx="1"/>
          </p:nvPr>
        </p:nvSpPr>
        <p:spPr>
          <a:xfrm>
            <a:off x="606175" y="3602038"/>
            <a:ext cx="11034445" cy="1655762"/>
          </a:xfrm>
        </p:spPr>
        <p:txBody>
          <a:bodyPr>
            <a:normAutofit/>
          </a:bodyPr>
          <a:lstStyle>
            <a:lvl1pPr marL="0" indent="0" algn="l">
              <a:buNone/>
              <a:defRPr sz="3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Click to edit Master subtitle style</a:t>
            </a:r>
            <a:endParaRPr lang="en-US" dirty="0"/>
          </a:p>
        </p:txBody>
      </p:sp>
    </p:spTree>
    <p:extLst>
      <p:ext uri="{BB962C8B-B14F-4D97-AF65-F5344CB8AC3E}">
        <p14:creationId xmlns:p14="http://schemas.microsoft.com/office/powerpoint/2010/main" val="2444040733"/>
      </p:ext>
    </p:extLst>
  </p:cSld>
  <p:clrMapOvr>
    <a:masterClrMapping/>
  </p:clrMapOvr>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3754852763"/>
      </p:ext>
    </p:extLst>
  </p:cSld>
  <p:clrMapOvr>
    <a:masterClrMapping/>
  </p:clrMapOvr>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560798" y="2111604"/>
            <a:ext cx="11079822" cy="398097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a:p>
        </p:txBody>
      </p:sp>
      <p:sp>
        <p:nvSpPr>
          <p:cNvPr id="5" name="Text Placeholder 4"/>
          <p:cNvSpPr>
            <a:spLocks noGrp="1"/>
          </p:cNvSpPr>
          <p:nvPr>
            <p:ph type="body" sz="quarter" idx="13" hasCustomPrompt="1"/>
          </p:nvPr>
        </p:nvSpPr>
        <p:spPr>
          <a:xfrm>
            <a:off x="560388" y="1534096"/>
            <a:ext cx="11080750" cy="437594"/>
          </a:xfrm>
        </p:spPr>
        <p:txBody>
          <a:bodyPr>
            <a:normAutofit/>
          </a:bodyPr>
          <a:lstStyle>
            <a:lvl1pPr marL="0" indent="0">
              <a:buFontTx/>
              <a:buNone/>
              <a:defRPr sz="2000" cap="all" baseline="0"/>
            </a:lvl1pPr>
            <a:lvl5pPr>
              <a:defRPr/>
            </a:lvl5pPr>
          </a:lstStyle>
          <a:p>
            <a:pPr lvl="0"/>
            <a:r>
              <a:rPr lang="en-US" dirty="0" smtClean="0"/>
              <a:t>Secondary refining headline</a:t>
            </a:r>
            <a:endParaRPr lang="en-US" dirty="0"/>
          </a:p>
        </p:txBody>
      </p:sp>
    </p:spTree>
    <p:extLst>
      <p:ext uri="{BB962C8B-B14F-4D97-AF65-F5344CB8AC3E}">
        <p14:creationId xmlns:p14="http://schemas.microsoft.com/office/powerpoint/2010/main" val="737077731"/>
      </p:ext>
    </p:extLst>
  </p:cSld>
  <p:clrMapOvr>
    <a:masterClrMapping/>
  </p:clrMapOvr>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type="titleOnly" preserve="1">
  <p:cSld name="Title Only">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5" name="Slide Number Placeholder 4"/>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2641958433"/>
      </p:ext>
    </p:extLst>
  </p:cSld>
  <p:clrMapOvr>
    <a:masterClrMapping/>
  </p:clrMapOvr>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560798" y="416497"/>
            <a:ext cx="11079822" cy="922110"/>
          </a:xfrm>
        </p:spPr>
        <p:txBody>
          <a:bodyPr>
            <a:normAutofit/>
          </a:bodyPr>
          <a:lstStyle>
            <a:lvl1pPr>
              <a:defRPr sz="4400"/>
            </a:lvl1pPr>
          </a:lstStyle>
          <a:p>
            <a:r>
              <a:rPr lang="en-US" smtClean="0"/>
              <a:t>Click to edit Master title style</a:t>
            </a:r>
            <a:endParaRPr lang="en-US"/>
          </a:p>
        </p:txBody>
      </p:sp>
      <p:sp>
        <p:nvSpPr>
          <p:cNvPr id="5" name="Slide Number Placeholder 4"/>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a:p>
        </p:txBody>
      </p:sp>
      <p:graphicFrame>
        <p:nvGraphicFramePr>
          <p:cNvPr id="6" name="Table 5"/>
          <p:cNvGraphicFramePr>
            <a:graphicFrameLocks noGrp="1"/>
          </p:cNvGraphicFramePr>
          <p:nvPr userDrawn="1"/>
        </p:nvGraphicFramePr>
        <p:xfrm>
          <a:off x="584200" y="1476596"/>
          <a:ext cx="11056420" cy="4320392"/>
        </p:xfrm>
        <a:graphic>
          <a:graphicData uri="http://schemas.openxmlformats.org/drawingml/2006/table">
            <a:tbl>
              <a:tblPr firstRow="1" bandRow="1">
                <a:tableStyleId>{5C22544A-7EE6-4342-B048-85BDC9FD1C3A}</a:tableStyleId>
              </a:tblPr>
              <a:tblGrid>
                <a:gridCol w="2764105">
                  <a:extLst>
                    <a:ext uri="{9D8B030D-6E8A-4147-A177-3AD203B41FA5}">
                      <a16:colId xmlns:a16="http://schemas.microsoft.com/office/drawing/2014/main" val="20000"/>
                    </a:ext>
                  </a:extLst>
                </a:gridCol>
                <a:gridCol w="2764105">
                  <a:extLst>
                    <a:ext uri="{9D8B030D-6E8A-4147-A177-3AD203B41FA5}">
                      <a16:colId xmlns:a16="http://schemas.microsoft.com/office/drawing/2014/main" val="20001"/>
                    </a:ext>
                  </a:extLst>
                </a:gridCol>
                <a:gridCol w="2764105">
                  <a:extLst>
                    <a:ext uri="{9D8B030D-6E8A-4147-A177-3AD203B41FA5}">
                      <a16:colId xmlns:a16="http://schemas.microsoft.com/office/drawing/2014/main" val="20002"/>
                    </a:ext>
                  </a:extLst>
                </a:gridCol>
                <a:gridCol w="2764105">
                  <a:extLst>
                    <a:ext uri="{9D8B030D-6E8A-4147-A177-3AD203B41FA5}">
                      <a16:colId xmlns:a16="http://schemas.microsoft.com/office/drawing/2014/main" val="20003"/>
                    </a:ext>
                  </a:extLst>
                </a:gridCol>
              </a:tblGrid>
              <a:tr h="644435">
                <a:tc>
                  <a:txBody>
                    <a:bodyPr/>
                    <a:lstStyle/>
                    <a:p>
                      <a:r>
                        <a:rPr lang="en-US" sz="2000" dirty="0" smtClean="0">
                          <a:solidFill>
                            <a:schemeClr val="bg1"/>
                          </a:solidFill>
                        </a:rPr>
                        <a:t>Heading</a:t>
                      </a:r>
                      <a:endParaRPr lang="en-US" sz="20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2000" dirty="0" smtClean="0">
                          <a:solidFill>
                            <a:schemeClr val="bg1"/>
                          </a:solidFill>
                        </a:rPr>
                        <a:t>Heading</a:t>
                      </a:r>
                      <a:endParaRPr lang="en-US" sz="20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2000" dirty="0" smtClean="0">
                          <a:solidFill>
                            <a:schemeClr val="bg1"/>
                          </a:solidFill>
                        </a:rPr>
                        <a:t>Heading</a:t>
                      </a:r>
                      <a:endParaRPr lang="en-US" sz="20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2000" dirty="0" smtClean="0">
                          <a:solidFill>
                            <a:schemeClr val="bg1"/>
                          </a:solidFill>
                        </a:rPr>
                        <a:t>Heading</a:t>
                      </a:r>
                      <a:endParaRPr lang="en-US" sz="20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225319">
                <a:tc>
                  <a:txBody>
                    <a:bodyPr/>
                    <a:lstStyle/>
                    <a:p>
                      <a:r>
                        <a:rPr lang="en-US" sz="1600" dirty="0" smtClean="0">
                          <a:solidFill>
                            <a:srgbClr val="3C454F"/>
                          </a:solidFill>
                        </a:rPr>
                        <a:t>Content</a:t>
                      </a:r>
                      <a:endParaRPr lang="en-US" sz="1600" dirty="0">
                        <a:solidFill>
                          <a:srgbClr val="3C454F"/>
                        </a:solidFill>
                      </a:endParaRPr>
                    </a:p>
                  </a:txBody>
                  <a:tcPr marL="137160" marR="137160" marT="137160" marB="137160">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381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22531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22531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926191108"/>
      </p:ext>
    </p:extLst>
  </p:cSld>
  <p:clrMapOvr>
    <a:masterClrMapping/>
  </p:clrMapOvr>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bg1"/>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903414" y="6256216"/>
            <a:ext cx="2743200" cy="365125"/>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1481524605"/>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Custom Layout">
    <p:bg>
      <p:bgPr>
        <a:solidFill>
          <a:schemeClr val="tx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nchor="b"/>
          <a:lstStyle>
            <a:lvl1pPr>
              <a:defRPr>
                <a:solidFill>
                  <a:srgbClr val="289FD7"/>
                </a:solidFill>
              </a:defRPr>
            </a:lvl1pPr>
          </a:lstStyle>
          <a:p>
            <a:r>
              <a:rPr lang="en-US" dirty="0" smtClean="0"/>
              <a:t>Click to edit Master title style</a:t>
            </a:r>
            <a:endParaRPr lang="en-US" dirty="0"/>
          </a:p>
        </p:txBody>
      </p:sp>
      <p:sp>
        <p:nvSpPr>
          <p:cNvPr id="6" name="Text Placeholder 5"/>
          <p:cNvSpPr>
            <a:spLocks noGrp="1"/>
          </p:cNvSpPr>
          <p:nvPr>
            <p:ph type="body" sz="quarter" idx="10" hasCustomPrompt="1"/>
          </p:nvPr>
        </p:nvSpPr>
        <p:spPr>
          <a:xfrm>
            <a:off x="6638425" y="5517221"/>
            <a:ext cx="5013325" cy="1026863"/>
          </a:xfrm>
        </p:spPr>
        <p:txBody>
          <a:bodyPr/>
          <a:lstStyle>
            <a:lvl1pPr>
              <a:defRPr>
                <a:solidFill>
                  <a:srgbClr val="289FD7"/>
                </a:solidFill>
              </a:defRPr>
            </a:lvl1pPr>
          </a:lstStyle>
          <a:p>
            <a:pPr lvl="0"/>
            <a:r>
              <a:rPr lang="en-US" dirty="0" smtClean="0"/>
              <a:t>Presenter Name</a:t>
            </a:r>
          </a:p>
          <a:p>
            <a:pPr lvl="0"/>
            <a:r>
              <a:rPr lang="en-US" dirty="0" smtClean="0"/>
              <a:t>Title/role</a:t>
            </a:r>
          </a:p>
        </p:txBody>
      </p:sp>
    </p:spTree>
    <p:extLst>
      <p:ext uri="{BB962C8B-B14F-4D97-AF65-F5344CB8AC3E}">
        <p14:creationId xmlns:p14="http://schemas.microsoft.com/office/powerpoint/2010/main" val="1069162016"/>
      </p:ext>
    </p:extLst>
  </p:cSld>
  <p:clrMapOvr>
    <a:masterClrMapping/>
  </p:clrMapOvr>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type="blank" preserve="1">
  <p:cSld name="1_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6183206"/>
      </p:ext>
    </p:extLst>
  </p:cSld>
  <p:clrMapOvr>
    <a:masterClrMapping/>
  </p:clrMapOvr>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type="objTx" preserve="1">
  <p:cSld name="Content with Captio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60798" y="457199"/>
            <a:ext cx="4211227" cy="1936679"/>
          </a:xfrm>
        </p:spPr>
        <p:txBody>
          <a:bodyPr anchor="b">
            <a:noAutofit/>
          </a:bodyPr>
          <a:lstStyle>
            <a:lvl1pPr>
              <a:defRPr sz="40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457432" cy="4873625"/>
          </a:xfrm>
        </p:spPr>
        <p:txBody>
          <a:bodyPr/>
          <a:lstStyle>
            <a:lvl1pPr>
              <a:defRPr sz="3200">
                <a:latin typeface="+mj-lt"/>
              </a:defRPr>
            </a:lvl1pPr>
            <a:lvl2pPr>
              <a:defRPr sz="2800">
                <a:latin typeface="+mj-lt"/>
              </a:defRPr>
            </a:lvl2pPr>
            <a:lvl3pPr>
              <a:defRPr sz="2400">
                <a:latin typeface="+mj-lt"/>
              </a:defRPr>
            </a:lvl3pPr>
            <a:lvl4pPr>
              <a:defRPr sz="2000">
                <a:latin typeface="+mj-lt"/>
              </a:defRPr>
            </a:lvl4pPr>
            <a:lvl5pPr>
              <a:defRPr sz="2000">
                <a:latin typeface="+mj-lt"/>
              </a:defRPr>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60798" y="2604070"/>
            <a:ext cx="4211227" cy="3264917"/>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smtClean="0"/>
              <a:t>Click to edit Master text styles</a:t>
            </a:r>
          </a:p>
        </p:txBody>
      </p:sp>
      <p:sp>
        <p:nvSpPr>
          <p:cNvPr id="7" name="Slide Number Placeholder 6"/>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2924595106"/>
      </p:ext>
    </p:extLst>
  </p:cSld>
  <p:clrMapOvr>
    <a:masterClrMapping/>
  </p:clrMapOvr>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06175" y="1122363"/>
            <a:ext cx="11034445" cy="2387600"/>
          </a:xfrm>
        </p:spPr>
        <p:txBody>
          <a:bodyPr anchor="b"/>
          <a:lstStyle>
            <a:lvl1pPr algn="l">
              <a:defRPr sz="6000"/>
            </a:lvl1pPr>
          </a:lstStyle>
          <a:p>
            <a:r>
              <a:rPr lang="en-US" dirty="0" smtClean="0"/>
              <a:t>Click to edit Master title style</a:t>
            </a:r>
            <a:endParaRPr lang="en-US" dirty="0"/>
          </a:p>
        </p:txBody>
      </p:sp>
      <p:sp>
        <p:nvSpPr>
          <p:cNvPr id="3" name="Subtitle 2"/>
          <p:cNvSpPr>
            <a:spLocks noGrp="1"/>
          </p:cNvSpPr>
          <p:nvPr>
            <p:ph type="subTitle" idx="1"/>
          </p:nvPr>
        </p:nvSpPr>
        <p:spPr>
          <a:xfrm>
            <a:off x="606175" y="3602038"/>
            <a:ext cx="11034445" cy="1655762"/>
          </a:xfrm>
        </p:spPr>
        <p:txBody>
          <a:bodyPr>
            <a:normAutofit/>
          </a:bodyPr>
          <a:lstStyle>
            <a:lvl1pPr marL="0" indent="0" algn="l">
              <a:buNone/>
              <a:defRPr sz="3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Click to edit Master subtitle style</a:t>
            </a:r>
            <a:endParaRPr lang="en-US" dirty="0"/>
          </a:p>
        </p:txBody>
      </p:sp>
    </p:spTree>
    <p:extLst>
      <p:ext uri="{BB962C8B-B14F-4D97-AF65-F5344CB8AC3E}">
        <p14:creationId xmlns:p14="http://schemas.microsoft.com/office/powerpoint/2010/main" val="2469531671"/>
      </p:ext>
    </p:extLst>
  </p:cSld>
  <p:clrMapOvr>
    <a:masterClrMapping/>
  </p:clrMapOvr>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3995736214"/>
      </p:ext>
    </p:extLst>
  </p:cSld>
  <p:clrMapOvr>
    <a:masterClrMapping/>
  </p:clrMapOvr>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560798" y="2111604"/>
            <a:ext cx="11079822" cy="398097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a:p>
        </p:txBody>
      </p:sp>
      <p:sp>
        <p:nvSpPr>
          <p:cNvPr id="5" name="Text Placeholder 4"/>
          <p:cNvSpPr>
            <a:spLocks noGrp="1"/>
          </p:cNvSpPr>
          <p:nvPr>
            <p:ph type="body" sz="quarter" idx="13" hasCustomPrompt="1"/>
          </p:nvPr>
        </p:nvSpPr>
        <p:spPr>
          <a:xfrm>
            <a:off x="560388" y="1534096"/>
            <a:ext cx="11080750" cy="437594"/>
          </a:xfrm>
        </p:spPr>
        <p:txBody>
          <a:bodyPr>
            <a:normAutofit/>
          </a:bodyPr>
          <a:lstStyle>
            <a:lvl1pPr marL="0" indent="0">
              <a:buFontTx/>
              <a:buNone/>
              <a:defRPr sz="2000" cap="all" baseline="0"/>
            </a:lvl1pPr>
            <a:lvl5pPr>
              <a:defRPr/>
            </a:lvl5pPr>
          </a:lstStyle>
          <a:p>
            <a:pPr lvl="0"/>
            <a:r>
              <a:rPr lang="en-US" dirty="0" smtClean="0"/>
              <a:t>Secondary refining headline</a:t>
            </a:r>
            <a:endParaRPr lang="en-US" dirty="0"/>
          </a:p>
        </p:txBody>
      </p:sp>
    </p:spTree>
    <p:extLst>
      <p:ext uri="{BB962C8B-B14F-4D97-AF65-F5344CB8AC3E}">
        <p14:creationId xmlns:p14="http://schemas.microsoft.com/office/powerpoint/2010/main" val="3229571234"/>
      </p:ext>
    </p:extLst>
  </p:cSld>
  <p:clrMapOvr>
    <a:masterClrMapping/>
  </p:clrMapOvr>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type="titleOnly" preserve="1">
  <p:cSld name="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5" name="Slide Number Placeholder 4"/>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484240051"/>
      </p:ext>
    </p:extLst>
  </p:cSld>
  <p:clrMapOvr>
    <a:masterClrMapping/>
  </p:clrMapOvr>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tx1"/>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903414" y="6256216"/>
            <a:ext cx="2743200" cy="365125"/>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2738047113"/>
      </p:ext>
    </p:extLst>
  </p:cSld>
  <p:clrMapOvr>
    <a:masterClrMapping/>
  </p:clrMapOvr>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type="blank" preserve="1">
  <p:cSld name="1_Blank">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03731128"/>
      </p:ext>
    </p:extLst>
  </p:cSld>
  <p:clrMapOvr>
    <a:masterClrMapping/>
  </p:clrMapOvr>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type="objTx" preserve="1">
  <p:cSld name="Content with Caption">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60798" y="457199"/>
            <a:ext cx="4211227" cy="1936679"/>
          </a:xfrm>
        </p:spPr>
        <p:txBody>
          <a:bodyPr anchor="b">
            <a:noAutofit/>
          </a:bodyPr>
          <a:lstStyle>
            <a:lvl1pPr>
              <a:defRPr sz="40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457432" cy="4873625"/>
          </a:xfrm>
        </p:spPr>
        <p:txBody>
          <a:bodyPr/>
          <a:lstStyle>
            <a:lvl1pPr>
              <a:defRPr sz="3200">
                <a:latin typeface="+mj-lt"/>
              </a:defRPr>
            </a:lvl1pPr>
            <a:lvl2pPr>
              <a:defRPr sz="2800">
                <a:latin typeface="+mj-lt"/>
              </a:defRPr>
            </a:lvl2pPr>
            <a:lvl3pPr>
              <a:defRPr sz="2400">
                <a:latin typeface="+mj-lt"/>
              </a:defRPr>
            </a:lvl3pPr>
            <a:lvl4pPr>
              <a:defRPr sz="2000">
                <a:latin typeface="+mj-lt"/>
              </a:defRPr>
            </a:lvl4pPr>
            <a:lvl5pPr>
              <a:defRPr sz="2000">
                <a:latin typeface="+mj-lt"/>
              </a:defRPr>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60798" y="2604070"/>
            <a:ext cx="4211227" cy="3264917"/>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smtClean="0"/>
              <a:t>Click to edit Master text styles</a:t>
            </a:r>
          </a:p>
        </p:txBody>
      </p:sp>
      <p:sp>
        <p:nvSpPr>
          <p:cNvPr id="7" name="Slide Number Placeholder 6"/>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2462822856"/>
      </p:ext>
    </p:extLst>
  </p:cSld>
  <p:clrMapOvr>
    <a:masterClrMapping/>
  </p:clrMapOvr>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grpSp>
        <p:nvGrpSpPr>
          <p:cNvPr id="6" name="Group 5"/>
          <p:cNvGrpSpPr/>
          <p:nvPr userDrawn="1"/>
        </p:nvGrpSpPr>
        <p:grpSpPr>
          <a:xfrm>
            <a:off x="517660" y="6335972"/>
            <a:ext cx="1768936" cy="276999"/>
            <a:chOff x="517525" y="5956427"/>
            <a:chExt cx="1768475" cy="276999"/>
          </a:xfrm>
        </p:grpSpPr>
        <p:sp>
          <p:nvSpPr>
            <p:cNvPr id="7" name="TextBox 6"/>
            <p:cNvSpPr txBox="1"/>
            <p:nvPr userDrawn="1"/>
          </p:nvSpPr>
          <p:spPr>
            <a:xfrm>
              <a:off x="517525" y="5956427"/>
              <a:ext cx="1768475" cy="276999"/>
            </a:xfrm>
            <a:prstGeom prst="rect">
              <a:avLst/>
            </a:prstGeom>
            <a:noFill/>
          </p:spPr>
          <p:txBody>
            <a:bodyPr wrap="square" lIns="0" tIns="0" rIns="0" bIns="0" rtlCol="0">
              <a:spAutoFit/>
            </a:bodyPr>
            <a:lstStyle/>
            <a:p>
              <a:pPr marL="0" indent="0">
                <a:lnSpc>
                  <a:spcPct val="90000"/>
                </a:lnSpc>
                <a:spcBef>
                  <a:spcPct val="20000"/>
                </a:spcBef>
                <a:buSzPct val="80000"/>
                <a:buFont typeface="Arial" pitchFamily="34" charset="0"/>
                <a:buNone/>
              </a:pPr>
              <a:r>
                <a:rPr lang="en-US" sz="2000" dirty="0" smtClean="0">
                  <a:solidFill>
                    <a:schemeClr val="tx1">
                      <a:lumMod val="50000"/>
                      <a:lumOff val="50000"/>
                    </a:schemeClr>
                  </a:solidFill>
                </a:rPr>
                <a:t>Microsoft /web</a:t>
              </a:r>
              <a:endParaRPr lang="en-US" sz="2000" baseline="0" dirty="0">
                <a:solidFill>
                  <a:schemeClr val="tx1">
                    <a:lumMod val="50000"/>
                    <a:lumOff val="50000"/>
                  </a:schemeClr>
                </a:solidFill>
              </a:endParaRPr>
            </a:p>
          </p:txBody>
        </p:sp>
        <p:sp>
          <p:nvSpPr>
            <p:cNvPr id="8" name="Rectangle 7"/>
            <p:cNvSpPr/>
            <p:nvPr userDrawn="1"/>
          </p:nvSpPr>
          <p:spPr>
            <a:xfrm>
              <a:off x="1585619" y="6016777"/>
              <a:ext cx="44884" cy="61555"/>
            </a:xfrm>
            <a:prstGeom prst="rect">
              <a:avLst/>
            </a:prstGeom>
          </p:spPr>
          <p:txBody>
            <a:bodyPr wrap="none" lIns="0" tIns="0" rIns="0" bIns="0">
              <a:spAutoFit/>
            </a:bodyPr>
            <a:lstStyle/>
            <a:p>
              <a:r>
                <a:rPr lang="en-US" sz="400" baseline="0" dirty="0" smtClean="0">
                  <a:solidFill>
                    <a:schemeClr val="tx1">
                      <a:lumMod val="50000"/>
                      <a:lumOff val="50000"/>
                    </a:schemeClr>
                  </a:solidFill>
                </a:rPr>
                <a:t>®</a:t>
              </a:r>
              <a:endParaRPr lang="en-US" sz="400" baseline="0" dirty="0">
                <a:solidFill>
                  <a:schemeClr val="tx1">
                    <a:lumMod val="50000"/>
                    <a:lumOff val="50000"/>
                  </a:schemeClr>
                </a:solidFill>
              </a:endParaRPr>
            </a:p>
          </p:txBody>
        </p:sp>
      </p:grpSp>
    </p:spTree>
    <p:extLst>
      <p:ext uri="{BB962C8B-B14F-4D97-AF65-F5344CB8AC3E}">
        <p14:creationId xmlns:p14="http://schemas.microsoft.com/office/powerpoint/2010/main" val="2420124041"/>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06175" y="1122363"/>
            <a:ext cx="11034445" cy="2387600"/>
          </a:xfrm>
        </p:spPr>
        <p:txBody>
          <a:bodyPr anchor="b"/>
          <a:lstStyle>
            <a:lvl1pPr algn="l">
              <a:defRPr sz="6000"/>
            </a:lvl1pPr>
          </a:lstStyle>
          <a:p>
            <a:r>
              <a:rPr lang="en-US" dirty="0" smtClean="0"/>
              <a:t>Click to edit Master title style</a:t>
            </a:r>
            <a:endParaRPr lang="en-US" dirty="0"/>
          </a:p>
        </p:txBody>
      </p:sp>
      <p:sp>
        <p:nvSpPr>
          <p:cNvPr id="3" name="Subtitle 2"/>
          <p:cNvSpPr>
            <a:spLocks noGrp="1"/>
          </p:cNvSpPr>
          <p:nvPr>
            <p:ph type="subTitle" idx="1"/>
          </p:nvPr>
        </p:nvSpPr>
        <p:spPr>
          <a:xfrm>
            <a:off x="606175" y="3602038"/>
            <a:ext cx="11034445" cy="1655762"/>
          </a:xfrm>
        </p:spPr>
        <p:txBody>
          <a:bodyPr>
            <a:normAutofit/>
          </a:bodyPr>
          <a:lstStyle>
            <a:lvl1pPr marL="0" indent="0" algn="l">
              <a:buNone/>
              <a:defRPr sz="3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Click to edit Master subtitle style</a:t>
            </a:r>
            <a:endParaRPr lang="en-US" dirty="0"/>
          </a:p>
        </p:txBody>
      </p:sp>
    </p:spTree>
    <p:extLst>
      <p:ext uri="{BB962C8B-B14F-4D97-AF65-F5344CB8AC3E}">
        <p14:creationId xmlns:p14="http://schemas.microsoft.com/office/powerpoint/2010/main" val="1878425647"/>
      </p:ext>
    </p:extLst>
  </p:cSld>
  <p:clrMapOvr>
    <a:masterClrMapping/>
  </p:clrMapOvr>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grpSp>
        <p:nvGrpSpPr>
          <p:cNvPr id="6" name="Group 5"/>
          <p:cNvGrpSpPr/>
          <p:nvPr userDrawn="1"/>
        </p:nvGrpSpPr>
        <p:grpSpPr>
          <a:xfrm>
            <a:off x="517660" y="6335972"/>
            <a:ext cx="1768936" cy="276999"/>
            <a:chOff x="517525" y="5956427"/>
            <a:chExt cx="1768475" cy="276999"/>
          </a:xfrm>
        </p:grpSpPr>
        <p:sp>
          <p:nvSpPr>
            <p:cNvPr id="7" name="TextBox 6"/>
            <p:cNvSpPr txBox="1"/>
            <p:nvPr userDrawn="1"/>
          </p:nvSpPr>
          <p:spPr>
            <a:xfrm>
              <a:off x="517525" y="5956427"/>
              <a:ext cx="1768475" cy="276999"/>
            </a:xfrm>
            <a:prstGeom prst="rect">
              <a:avLst/>
            </a:prstGeom>
            <a:noFill/>
          </p:spPr>
          <p:txBody>
            <a:bodyPr wrap="square" lIns="0" tIns="0" rIns="0" bIns="0" rtlCol="0">
              <a:spAutoFit/>
            </a:bodyPr>
            <a:lstStyle/>
            <a:p>
              <a:pPr marL="0" indent="0">
                <a:lnSpc>
                  <a:spcPct val="90000"/>
                </a:lnSpc>
                <a:spcBef>
                  <a:spcPct val="20000"/>
                </a:spcBef>
                <a:buSzPct val="80000"/>
                <a:buFont typeface="Arial" pitchFamily="34" charset="0"/>
                <a:buNone/>
              </a:pPr>
              <a:r>
                <a:rPr lang="en-US" sz="2000" dirty="0" smtClean="0">
                  <a:solidFill>
                    <a:schemeClr val="tx1">
                      <a:lumMod val="50000"/>
                      <a:lumOff val="50000"/>
                    </a:schemeClr>
                  </a:solidFill>
                </a:rPr>
                <a:t>Microsoft /web</a:t>
              </a:r>
              <a:endParaRPr lang="en-US" sz="2000" baseline="0" dirty="0">
                <a:solidFill>
                  <a:schemeClr val="tx1">
                    <a:lumMod val="50000"/>
                    <a:lumOff val="50000"/>
                  </a:schemeClr>
                </a:solidFill>
              </a:endParaRPr>
            </a:p>
          </p:txBody>
        </p:sp>
        <p:sp>
          <p:nvSpPr>
            <p:cNvPr id="8" name="Rectangle 7"/>
            <p:cNvSpPr/>
            <p:nvPr userDrawn="1"/>
          </p:nvSpPr>
          <p:spPr>
            <a:xfrm>
              <a:off x="1585619" y="6016777"/>
              <a:ext cx="44884" cy="61555"/>
            </a:xfrm>
            <a:prstGeom prst="rect">
              <a:avLst/>
            </a:prstGeom>
          </p:spPr>
          <p:txBody>
            <a:bodyPr wrap="none" lIns="0" tIns="0" rIns="0" bIns="0">
              <a:spAutoFit/>
            </a:bodyPr>
            <a:lstStyle/>
            <a:p>
              <a:r>
                <a:rPr lang="en-US" sz="400" baseline="0" dirty="0" smtClean="0">
                  <a:solidFill>
                    <a:schemeClr val="tx1">
                      <a:lumMod val="50000"/>
                      <a:lumOff val="50000"/>
                    </a:schemeClr>
                  </a:solidFill>
                </a:rPr>
                <a:t>®</a:t>
              </a:r>
              <a:endParaRPr lang="en-US" sz="400" baseline="0" dirty="0">
                <a:solidFill>
                  <a:schemeClr val="tx1">
                    <a:lumMod val="50000"/>
                    <a:lumOff val="50000"/>
                  </a:schemeClr>
                </a:solidFill>
              </a:endParaRPr>
            </a:p>
          </p:txBody>
        </p:sp>
      </p:grpSp>
    </p:spTree>
    <p:extLst>
      <p:ext uri="{BB962C8B-B14F-4D97-AF65-F5344CB8AC3E}">
        <p14:creationId xmlns:p14="http://schemas.microsoft.com/office/powerpoint/2010/main" val="2395995271"/>
      </p:ext>
    </p:extLst>
  </p:cSld>
  <p:clrMapOvr>
    <a:masterClrMapping/>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Tree>
    <p:extLst>
      <p:ext uri="{BB962C8B-B14F-4D97-AF65-F5344CB8AC3E}">
        <p14:creationId xmlns:p14="http://schemas.microsoft.com/office/powerpoint/2010/main" val="1199576910"/>
      </p:ext>
    </p:extLst>
  </p:cSld>
  <p:clrMapOvr>
    <a:masterClrMapping/>
  </p:clrMapOvr>
  <p:transition>
    <p:fade/>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grpSp>
        <p:nvGrpSpPr>
          <p:cNvPr id="6" name="Group 5"/>
          <p:cNvGrpSpPr/>
          <p:nvPr userDrawn="1"/>
        </p:nvGrpSpPr>
        <p:grpSpPr>
          <a:xfrm>
            <a:off x="517660" y="6335972"/>
            <a:ext cx="1768936" cy="276999"/>
            <a:chOff x="517525" y="5956427"/>
            <a:chExt cx="1768475" cy="276999"/>
          </a:xfrm>
        </p:grpSpPr>
        <p:sp>
          <p:nvSpPr>
            <p:cNvPr id="7" name="TextBox 6"/>
            <p:cNvSpPr txBox="1"/>
            <p:nvPr userDrawn="1"/>
          </p:nvSpPr>
          <p:spPr>
            <a:xfrm>
              <a:off x="517525" y="5956427"/>
              <a:ext cx="1768475" cy="276999"/>
            </a:xfrm>
            <a:prstGeom prst="rect">
              <a:avLst/>
            </a:prstGeom>
            <a:noFill/>
          </p:spPr>
          <p:txBody>
            <a:bodyPr wrap="square" lIns="0" tIns="0" rIns="0" bIns="0" rtlCol="0">
              <a:spAutoFit/>
            </a:bodyPr>
            <a:lstStyle/>
            <a:p>
              <a:pPr marL="0" indent="0">
                <a:lnSpc>
                  <a:spcPct val="90000"/>
                </a:lnSpc>
                <a:spcBef>
                  <a:spcPct val="20000"/>
                </a:spcBef>
                <a:buSzPct val="80000"/>
                <a:buFont typeface="Arial" pitchFamily="34" charset="0"/>
                <a:buNone/>
              </a:pPr>
              <a:r>
                <a:rPr lang="en-US" sz="2000" dirty="0" smtClean="0">
                  <a:solidFill>
                    <a:schemeClr val="tx1">
                      <a:lumMod val="50000"/>
                      <a:lumOff val="50000"/>
                    </a:schemeClr>
                  </a:solidFill>
                </a:rPr>
                <a:t>Microsoft /web</a:t>
              </a:r>
              <a:endParaRPr lang="en-US" sz="2000" baseline="0" dirty="0">
                <a:solidFill>
                  <a:schemeClr val="tx1">
                    <a:lumMod val="50000"/>
                    <a:lumOff val="50000"/>
                  </a:schemeClr>
                </a:solidFill>
              </a:endParaRPr>
            </a:p>
          </p:txBody>
        </p:sp>
        <p:sp>
          <p:nvSpPr>
            <p:cNvPr id="8" name="Rectangle 7"/>
            <p:cNvSpPr/>
            <p:nvPr userDrawn="1"/>
          </p:nvSpPr>
          <p:spPr>
            <a:xfrm>
              <a:off x="1585619" y="6016777"/>
              <a:ext cx="44884" cy="61555"/>
            </a:xfrm>
            <a:prstGeom prst="rect">
              <a:avLst/>
            </a:prstGeom>
          </p:spPr>
          <p:txBody>
            <a:bodyPr wrap="none" lIns="0" tIns="0" rIns="0" bIns="0">
              <a:spAutoFit/>
            </a:bodyPr>
            <a:lstStyle/>
            <a:p>
              <a:r>
                <a:rPr lang="en-US" sz="400" baseline="0" dirty="0" smtClean="0">
                  <a:solidFill>
                    <a:schemeClr val="tx1">
                      <a:lumMod val="50000"/>
                      <a:lumOff val="50000"/>
                    </a:schemeClr>
                  </a:solidFill>
                </a:rPr>
                <a:t>®</a:t>
              </a:r>
              <a:endParaRPr lang="en-US" sz="400" baseline="0" dirty="0">
                <a:solidFill>
                  <a:schemeClr val="tx1">
                    <a:lumMod val="50000"/>
                    <a:lumOff val="50000"/>
                  </a:schemeClr>
                </a:solidFill>
              </a:endParaRPr>
            </a:p>
          </p:txBody>
        </p:sp>
      </p:grpSp>
    </p:spTree>
    <p:extLst>
      <p:ext uri="{BB962C8B-B14F-4D97-AF65-F5344CB8AC3E}">
        <p14:creationId xmlns:p14="http://schemas.microsoft.com/office/powerpoint/2010/main" val="1439706361"/>
      </p:ext>
    </p:extLst>
  </p:cSld>
  <p:clrMapOvr>
    <a:masterClrMapping/>
  </p:clrMapOvr>
  <p:transition>
    <p:fade/>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grpSp>
        <p:nvGrpSpPr>
          <p:cNvPr id="6" name="Group 5"/>
          <p:cNvGrpSpPr/>
          <p:nvPr userDrawn="1"/>
        </p:nvGrpSpPr>
        <p:grpSpPr>
          <a:xfrm>
            <a:off x="517660" y="6335972"/>
            <a:ext cx="1768936" cy="276999"/>
            <a:chOff x="517525" y="5956427"/>
            <a:chExt cx="1768475" cy="276999"/>
          </a:xfrm>
        </p:grpSpPr>
        <p:sp>
          <p:nvSpPr>
            <p:cNvPr id="7" name="TextBox 6"/>
            <p:cNvSpPr txBox="1"/>
            <p:nvPr userDrawn="1"/>
          </p:nvSpPr>
          <p:spPr>
            <a:xfrm>
              <a:off x="517525" y="5956427"/>
              <a:ext cx="1768475" cy="276999"/>
            </a:xfrm>
            <a:prstGeom prst="rect">
              <a:avLst/>
            </a:prstGeom>
            <a:noFill/>
          </p:spPr>
          <p:txBody>
            <a:bodyPr wrap="square" lIns="0" tIns="0" rIns="0" bIns="0" rtlCol="0">
              <a:spAutoFit/>
            </a:bodyPr>
            <a:lstStyle/>
            <a:p>
              <a:pPr marL="0" indent="0">
                <a:lnSpc>
                  <a:spcPct val="90000"/>
                </a:lnSpc>
                <a:spcBef>
                  <a:spcPct val="20000"/>
                </a:spcBef>
                <a:buSzPct val="80000"/>
                <a:buFont typeface="Arial" pitchFamily="34" charset="0"/>
                <a:buNone/>
              </a:pPr>
              <a:r>
                <a:rPr lang="en-US" sz="2000" dirty="0" smtClean="0">
                  <a:solidFill>
                    <a:schemeClr val="tx1">
                      <a:lumMod val="50000"/>
                      <a:lumOff val="50000"/>
                    </a:schemeClr>
                  </a:solidFill>
                </a:rPr>
                <a:t>Microsoft /web</a:t>
              </a:r>
              <a:endParaRPr lang="en-US" sz="2000" baseline="0" dirty="0">
                <a:solidFill>
                  <a:schemeClr val="tx1">
                    <a:lumMod val="50000"/>
                    <a:lumOff val="50000"/>
                  </a:schemeClr>
                </a:solidFill>
              </a:endParaRPr>
            </a:p>
          </p:txBody>
        </p:sp>
        <p:sp>
          <p:nvSpPr>
            <p:cNvPr id="8" name="Rectangle 7"/>
            <p:cNvSpPr/>
            <p:nvPr userDrawn="1"/>
          </p:nvSpPr>
          <p:spPr>
            <a:xfrm>
              <a:off x="1585619" y="6016777"/>
              <a:ext cx="44884" cy="61555"/>
            </a:xfrm>
            <a:prstGeom prst="rect">
              <a:avLst/>
            </a:prstGeom>
          </p:spPr>
          <p:txBody>
            <a:bodyPr wrap="none" lIns="0" tIns="0" rIns="0" bIns="0">
              <a:spAutoFit/>
            </a:bodyPr>
            <a:lstStyle/>
            <a:p>
              <a:r>
                <a:rPr lang="en-US" sz="400" baseline="0" dirty="0" smtClean="0">
                  <a:solidFill>
                    <a:schemeClr val="tx1">
                      <a:lumMod val="50000"/>
                      <a:lumOff val="50000"/>
                    </a:schemeClr>
                  </a:solidFill>
                </a:rPr>
                <a:t>®</a:t>
              </a:r>
              <a:endParaRPr lang="en-US" sz="400" baseline="0" dirty="0">
                <a:solidFill>
                  <a:schemeClr val="tx1">
                    <a:lumMod val="50000"/>
                    <a:lumOff val="50000"/>
                  </a:schemeClr>
                </a:solidFill>
              </a:endParaRPr>
            </a:p>
          </p:txBody>
        </p:sp>
      </p:grpSp>
    </p:spTree>
    <p:extLst>
      <p:ext uri="{BB962C8B-B14F-4D97-AF65-F5344CB8AC3E}">
        <p14:creationId xmlns:p14="http://schemas.microsoft.com/office/powerpoint/2010/main" val="3082153990"/>
      </p:ext>
    </p:extLst>
  </p:cSld>
  <p:clrMapOvr>
    <a:masterClrMapping/>
  </p:clrMapOvr>
  <p:transition>
    <p:fade/>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grpSp>
        <p:nvGrpSpPr>
          <p:cNvPr id="6" name="Group 5"/>
          <p:cNvGrpSpPr/>
          <p:nvPr userDrawn="1"/>
        </p:nvGrpSpPr>
        <p:grpSpPr>
          <a:xfrm>
            <a:off x="517660" y="6335972"/>
            <a:ext cx="1768936" cy="276999"/>
            <a:chOff x="517525" y="5956427"/>
            <a:chExt cx="1768475" cy="276999"/>
          </a:xfrm>
        </p:grpSpPr>
        <p:sp>
          <p:nvSpPr>
            <p:cNvPr id="7" name="TextBox 6"/>
            <p:cNvSpPr txBox="1"/>
            <p:nvPr userDrawn="1"/>
          </p:nvSpPr>
          <p:spPr>
            <a:xfrm>
              <a:off x="517525" y="5956427"/>
              <a:ext cx="1768475" cy="276999"/>
            </a:xfrm>
            <a:prstGeom prst="rect">
              <a:avLst/>
            </a:prstGeom>
            <a:noFill/>
          </p:spPr>
          <p:txBody>
            <a:bodyPr wrap="square" lIns="0" tIns="0" rIns="0" bIns="0" rtlCol="0">
              <a:spAutoFit/>
            </a:bodyPr>
            <a:lstStyle/>
            <a:p>
              <a:pPr marL="0" indent="0">
                <a:lnSpc>
                  <a:spcPct val="90000"/>
                </a:lnSpc>
                <a:spcBef>
                  <a:spcPct val="20000"/>
                </a:spcBef>
                <a:buSzPct val="80000"/>
                <a:buFont typeface="Arial" pitchFamily="34" charset="0"/>
                <a:buNone/>
              </a:pPr>
              <a:r>
                <a:rPr lang="en-US" sz="2000" dirty="0" smtClean="0">
                  <a:solidFill>
                    <a:schemeClr val="tx1">
                      <a:lumMod val="50000"/>
                      <a:lumOff val="50000"/>
                    </a:schemeClr>
                  </a:solidFill>
                </a:rPr>
                <a:t>Microsoft /web</a:t>
              </a:r>
              <a:endParaRPr lang="en-US" sz="2000" baseline="0" dirty="0">
                <a:solidFill>
                  <a:schemeClr val="tx1">
                    <a:lumMod val="50000"/>
                    <a:lumOff val="50000"/>
                  </a:schemeClr>
                </a:solidFill>
              </a:endParaRPr>
            </a:p>
          </p:txBody>
        </p:sp>
        <p:sp>
          <p:nvSpPr>
            <p:cNvPr id="8" name="Rectangle 7"/>
            <p:cNvSpPr/>
            <p:nvPr userDrawn="1"/>
          </p:nvSpPr>
          <p:spPr>
            <a:xfrm>
              <a:off x="1585619" y="6016777"/>
              <a:ext cx="44884" cy="61555"/>
            </a:xfrm>
            <a:prstGeom prst="rect">
              <a:avLst/>
            </a:prstGeom>
          </p:spPr>
          <p:txBody>
            <a:bodyPr wrap="none" lIns="0" tIns="0" rIns="0" bIns="0">
              <a:spAutoFit/>
            </a:bodyPr>
            <a:lstStyle/>
            <a:p>
              <a:r>
                <a:rPr lang="en-US" sz="400" baseline="0" dirty="0" smtClean="0">
                  <a:solidFill>
                    <a:schemeClr val="tx1">
                      <a:lumMod val="50000"/>
                      <a:lumOff val="50000"/>
                    </a:schemeClr>
                  </a:solidFill>
                </a:rPr>
                <a:t>®</a:t>
              </a:r>
              <a:endParaRPr lang="en-US" sz="400" baseline="0" dirty="0">
                <a:solidFill>
                  <a:schemeClr val="tx1">
                    <a:lumMod val="50000"/>
                    <a:lumOff val="50000"/>
                  </a:schemeClr>
                </a:solidFill>
              </a:endParaRPr>
            </a:p>
          </p:txBody>
        </p:sp>
      </p:grpSp>
    </p:spTree>
    <p:extLst>
      <p:ext uri="{BB962C8B-B14F-4D97-AF65-F5344CB8AC3E}">
        <p14:creationId xmlns:p14="http://schemas.microsoft.com/office/powerpoint/2010/main" val="4233273761"/>
      </p:ext>
    </p:extLst>
  </p:cSld>
  <p:clrMapOvr>
    <a:masterClrMapping/>
  </p:clrMapOvr>
  <p:transition>
    <p:fade/>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grpSp>
        <p:nvGrpSpPr>
          <p:cNvPr id="6" name="Group 5"/>
          <p:cNvGrpSpPr/>
          <p:nvPr userDrawn="1"/>
        </p:nvGrpSpPr>
        <p:grpSpPr>
          <a:xfrm>
            <a:off x="517660" y="6335972"/>
            <a:ext cx="1768936" cy="276999"/>
            <a:chOff x="517525" y="5956427"/>
            <a:chExt cx="1768475" cy="276999"/>
          </a:xfrm>
        </p:grpSpPr>
        <p:sp>
          <p:nvSpPr>
            <p:cNvPr id="7" name="TextBox 6"/>
            <p:cNvSpPr txBox="1"/>
            <p:nvPr userDrawn="1"/>
          </p:nvSpPr>
          <p:spPr>
            <a:xfrm>
              <a:off x="517525" y="5956427"/>
              <a:ext cx="1768475" cy="276999"/>
            </a:xfrm>
            <a:prstGeom prst="rect">
              <a:avLst/>
            </a:prstGeom>
            <a:noFill/>
          </p:spPr>
          <p:txBody>
            <a:bodyPr wrap="square" lIns="0" tIns="0" rIns="0" bIns="0" rtlCol="0">
              <a:spAutoFit/>
            </a:bodyPr>
            <a:lstStyle/>
            <a:p>
              <a:pPr marL="0" indent="0">
                <a:lnSpc>
                  <a:spcPct val="90000"/>
                </a:lnSpc>
                <a:spcBef>
                  <a:spcPct val="20000"/>
                </a:spcBef>
                <a:buSzPct val="80000"/>
                <a:buFont typeface="Arial" pitchFamily="34" charset="0"/>
                <a:buNone/>
              </a:pPr>
              <a:r>
                <a:rPr lang="en-US" sz="2000" dirty="0" smtClean="0">
                  <a:solidFill>
                    <a:schemeClr val="tx1">
                      <a:lumMod val="50000"/>
                      <a:lumOff val="50000"/>
                    </a:schemeClr>
                  </a:solidFill>
                </a:rPr>
                <a:t>Microsoft /web</a:t>
              </a:r>
              <a:endParaRPr lang="en-US" sz="2000" baseline="0" dirty="0">
                <a:solidFill>
                  <a:schemeClr val="tx1">
                    <a:lumMod val="50000"/>
                    <a:lumOff val="50000"/>
                  </a:schemeClr>
                </a:solidFill>
              </a:endParaRPr>
            </a:p>
          </p:txBody>
        </p:sp>
        <p:sp>
          <p:nvSpPr>
            <p:cNvPr id="8" name="Rectangle 7"/>
            <p:cNvSpPr/>
            <p:nvPr userDrawn="1"/>
          </p:nvSpPr>
          <p:spPr>
            <a:xfrm>
              <a:off x="1585619" y="6016777"/>
              <a:ext cx="44884" cy="61555"/>
            </a:xfrm>
            <a:prstGeom prst="rect">
              <a:avLst/>
            </a:prstGeom>
          </p:spPr>
          <p:txBody>
            <a:bodyPr wrap="none" lIns="0" tIns="0" rIns="0" bIns="0">
              <a:spAutoFit/>
            </a:bodyPr>
            <a:lstStyle/>
            <a:p>
              <a:r>
                <a:rPr lang="en-US" sz="400" baseline="0" dirty="0" smtClean="0">
                  <a:solidFill>
                    <a:schemeClr val="tx1">
                      <a:lumMod val="50000"/>
                      <a:lumOff val="50000"/>
                    </a:schemeClr>
                  </a:solidFill>
                </a:rPr>
                <a:t>®</a:t>
              </a:r>
              <a:endParaRPr lang="en-US" sz="400" baseline="0" dirty="0">
                <a:solidFill>
                  <a:schemeClr val="tx1">
                    <a:lumMod val="50000"/>
                    <a:lumOff val="50000"/>
                  </a:schemeClr>
                </a:solidFill>
              </a:endParaRPr>
            </a:p>
          </p:txBody>
        </p:sp>
      </p:grpSp>
    </p:spTree>
    <p:extLst>
      <p:ext uri="{BB962C8B-B14F-4D97-AF65-F5344CB8AC3E}">
        <p14:creationId xmlns:p14="http://schemas.microsoft.com/office/powerpoint/2010/main" val="1026851131"/>
      </p:ext>
    </p:extLst>
  </p:cSld>
  <p:clrMapOvr>
    <a:masterClrMapping/>
  </p:clrMapOvr>
  <p:transition>
    <p:fade/>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grpSp>
        <p:nvGrpSpPr>
          <p:cNvPr id="6" name="Group 5"/>
          <p:cNvGrpSpPr/>
          <p:nvPr userDrawn="1"/>
        </p:nvGrpSpPr>
        <p:grpSpPr>
          <a:xfrm>
            <a:off x="517660" y="6335972"/>
            <a:ext cx="1768936" cy="276999"/>
            <a:chOff x="517525" y="5956427"/>
            <a:chExt cx="1768475" cy="276999"/>
          </a:xfrm>
        </p:grpSpPr>
        <p:sp>
          <p:nvSpPr>
            <p:cNvPr id="7" name="TextBox 6"/>
            <p:cNvSpPr txBox="1"/>
            <p:nvPr userDrawn="1"/>
          </p:nvSpPr>
          <p:spPr>
            <a:xfrm>
              <a:off x="517525" y="5956427"/>
              <a:ext cx="1768475" cy="276999"/>
            </a:xfrm>
            <a:prstGeom prst="rect">
              <a:avLst/>
            </a:prstGeom>
            <a:noFill/>
          </p:spPr>
          <p:txBody>
            <a:bodyPr wrap="square" lIns="0" tIns="0" rIns="0" bIns="0" rtlCol="0">
              <a:spAutoFit/>
            </a:bodyPr>
            <a:lstStyle/>
            <a:p>
              <a:pPr marL="0" indent="0">
                <a:lnSpc>
                  <a:spcPct val="90000"/>
                </a:lnSpc>
                <a:spcBef>
                  <a:spcPct val="20000"/>
                </a:spcBef>
                <a:buSzPct val="80000"/>
                <a:buFont typeface="Arial" pitchFamily="34" charset="0"/>
                <a:buNone/>
              </a:pPr>
              <a:r>
                <a:rPr lang="en-US" sz="2000" dirty="0" smtClean="0">
                  <a:solidFill>
                    <a:schemeClr val="tx1">
                      <a:lumMod val="50000"/>
                      <a:lumOff val="50000"/>
                    </a:schemeClr>
                  </a:solidFill>
                </a:rPr>
                <a:t>Microsoft /web</a:t>
              </a:r>
              <a:endParaRPr lang="en-US" sz="2000" baseline="0" dirty="0">
                <a:solidFill>
                  <a:schemeClr val="tx1">
                    <a:lumMod val="50000"/>
                    <a:lumOff val="50000"/>
                  </a:schemeClr>
                </a:solidFill>
              </a:endParaRPr>
            </a:p>
          </p:txBody>
        </p:sp>
        <p:sp>
          <p:nvSpPr>
            <p:cNvPr id="8" name="Rectangle 7"/>
            <p:cNvSpPr/>
            <p:nvPr userDrawn="1"/>
          </p:nvSpPr>
          <p:spPr>
            <a:xfrm>
              <a:off x="1585619" y="6016777"/>
              <a:ext cx="44884" cy="61555"/>
            </a:xfrm>
            <a:prstGeom prst="rect">
              <a:avLst/>
            </a:prstGeom>
          </p:spPr>
          <p:txBody>
            <a:bodyPr wrap="none" lIns="0" tIns="0" rIns="0" bIns="0">
              <a:spAutoFit/>
            </a:bodyPr>
            <a:lstStyle/>
            <a:p>
              <a:r>
                <a:rPr lang="en-US" sz="400" baseline="0" dirty="0" smtClean="0">
                  <a:solidFill>
                    <a:schemeClr val="tx1">
                      <a:lumMod val="50000"/>
                      <a:lumOff val="50000"/>
                    </a:schemeClr>
                  </a:solidFill>
                </a:rPr>
                <a:t>®</a:t>
              </a:r>
              <a:endParaRPr lang="en-US" sz="400" baseline="0" dirty="0">
                <a:solidFill>
                  <a:schemeClr val="tx1">
                    <a:lumMod val="50000"/>
                    <a:lumOff val="50000"/>
                  </a:schemeClr>
                </a:solidFill>
              </a:endParaRPr>
            </a:p>
          </p:txBody>
        </p:sp>
      </p:grpSp>
    </p:spTree>
    <p:extLst>
      <p:ext uri="{BB962C8B-B14F-4D97-AF65-F5344CB8AC3E}">
        <p14:creationId xmlns:p14="http://schemas.microsoft.com/office/powerpoint/2010/main" val="3464384863"/>
      </p:ext>
    </p:extLst>
  </p:cSld>
  <p:clrMapOvr>
    <a:masterClrMapping/>
  </p:clrMapOvr>
  <p:transition>
    <p:fade/>
  </p:transition>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grpSp>
        <p:nvGrpSpPr>
          <p:cNvPr id="6" name="Group 5"/>
          <p:cNvGrpSpPr/>
          <p:nvPr userDrawn="1"/>
        </p:nvGrpSpPr>
        <p:grpSpPr>
          <a:xfrm>
            <a:off x="517660" y="6335972"/>
            <a:ext cx="1768936" cy="276999"/>
            <a:chOff x="517525" y="5956427"/>
            <a:chExt cx="1768475" cy="276999"/>
          </a:xfrm>
        </p:grpSpPr>
        <p:sp>
          <p:nvSpPr>
            <p:cNvPr id="7" name="TextBox 6"/>
            <p:cNvSpPr txBox="1"/>
            <p:nvPr userDrawn="1"/>
          </p:nvSpPr>
          <p:spPr>
            <a:xfrm>
              <a:off x="517525" y="5956427"/>
              <a:ext cx="1768475" cy="276999"/>
            </a:xfrm>
            <a:prstGeom prst="rect">
              <a:avLst/>
            </a:prstGeom>
            <a:noFill/>
          </p:spPr>
          <p:txBody>
            <a:bodyPr wrap="square" lIns="0" tIns="0" rIns="0" bIns="0" rtlCol="0">
              <a:spAutoFit/>
            </a:bodyPr>
            <a:lstStyle/>
            <a:p>
              <a:pPr marL="0" indent="0">
                <a:lnSpc>
                  <a:spcPct val="90000"/>
                </a:lnSpc>
                <a:spcBef>
                  <a:spcPct val="20000"/>
                </a:spcBef>
                <a:buSzPct val="80000"/>
                <a:buFont typeface="Arial" pitchFamily="34" charset="0"/>
                <a:buNone/>
              </a:pPr>
              <a:r>
                <a:rPr lang="en-US" sz="2000" dirty="0" smtClean="0">
                  <a:solidFill>
                    <a:schemeClr val="tx1">
                      <a:lumMod val="50000"/>
                      <a:lumOff val="50000"/>
                    </a:schemeClr>
                  </a:solidFill>
                </a:rPr>
                <a:t>Microsoft /web</a:t>
              </a:r>
              <a:endParaRPr lang="en-US" sz="2000" baseline="0" dirty="0">
                <a:solidFill>
                  <a:schemeClr val="tx1">
                    <a:lumMod val="50000"/>
                    <a:lumOff val="50000"/>
                  </a:schemeClr>
                </a:solidFill>
              </a:endParaRPr>
            </a:p>
          </p:txBody>
        </p:sp>
        <p:sp>
          <p:nvSpPr>
            <p:cNvPr id="8" name="Rectangle 7"/>
            <p:cNvSpPr/>
            <p:nvPr userDrawn="1"/>
          </p:nvSpPr>
          <p:spPr>
            <a:xfrm>
              <a:off x="1585619" y="6016777"/>
              <a:ext cx="44884" cy="61555"/>
            </a:xfrm>
            <a:prstGeom prst="rect">
              <a:avLst/>
            </a:prstGeom>
          </p:spPr>
          <p:txBody>
            <a:bodyPr wrap="none" lIns="0" tIns="0" rIns="0" bIns="0">
              <a:spAutoFit/>
            </a:bodyPr>
            <a:lstStyle/>
            <a:p>
              <a:r>
                <a:rPr lang="en-US" sz="400" baseline="0" dirty="0" smtClean="0">
                  <a:solidFill>
                    <a:schemeClr val="tx1">
                      <a:lumMod val="50000"/>
                      <a:lumOff val="50000"/>
                    </a:schemeClr>
                  </a:solidFill>
                </a:rPr>
                <a:t>®</a:t>
              </a:r>
              <a:endParaRPr lang="en-US" sz="400" baseline="0" dirty="0">
                <a:solidFill>
                  <a:schemeClr val="tx1">
                    <a:lumMod val="50000"/>
                    <a:lumOff val="50000"/>
                  </a:schemeClr>
                </a:solidFill>
              </a:endParaRPr>
            </a:p>
          </p:txBody>
        </p:sp>
      </p:grpSp>
    </p:spTree>
    <p:extLst>
      <p:ext uri="{BB962C8B-B14F-4D97-AF65-F5344CB8AC3E}">
        <p14:creationId xmlns:p14="http://schemas.microsoft.com/office/powerpoint/2010/main" val="3248201893"/>
      </p:ext>
    </p:extLst>
  </p:cSld>
  <p:clrMapOvr>
    <a:masterClrMapping/>
  </p:clrMapOvr>
  <p:transition>
    <p:fade/>
  </p:transition>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grpSp>
        <p:nvGrpSpPr>
          <p:cNvPr id="6" name="Group 5"/>
          <p:cNvGrpSpPr/>
          <p:nvPr userDrawn="1"/>
        </p:nvGrpSpPr>
        <p:grpSpPr>
          <a:xfrm>
            <a:off x="517660" y="6335972"/>
            <a:ext cx="1768936" cy="276999"/>
            <a:chOff x="517525" y="5956427"/>
            <a:chExt cx="1768475" cy="276999"/>
          </a:xfrm>
        </p:grpSpPr>
        <p:sp>
          <p:nvSpPr>
            <p:cNvPr id="7" name="TextBox 6"/>
            <p:cNvSpPr txBox="1"/>
            <p:nvPr userDrawn="1"/>
          </p:nvSpPr>
          <p:spPr>
            <a:xfrm>
              <a:off x="517525" y="5956427"/>
              <a:ext cx="1768475" cy="276999"/>
            </a:xfrm>
            <a:prstGeom prst="rect">
              <a:avLst/>
            </a:prstGeom>
            <a:noFill/>
          </p:spPr>
          <p:txBody>
            <a:bodyPr wrap="square" lIns="0" tIns="0" rIns="0" bIns="0" rtlCol="0">
              <a:spAutoFit/>
            </a:bodyPr>
            <a:lstStyle/>
            <a:p>
              <a:pPr marL="0" indent="0">
                <a:lnSpc>
                  <a:spcPct val="90000"/>
                </a:lnSpc>
                <a:spcBef>
                  <a:spcPct val="20000"/>
                </a:spcBef>
                <a:buSzPct val="80000"/>
                <a:buFont typeface="Arial" pitchFamily="34" charset="0"/>
                <a:buNone/>
              </a:pPr>
              <a:r>
                <a:rPr lang="en-US" sz="2000" dirty="0" smtClean="0">
                  <a:solidFill>
                    <a:schemeClr val="tx1">
                      <a:lumMod val="50000"/>
                      <a:lumOff val="50000"/>
                    </a:schemeClr>
                  </a:solidFill>
                </a:rPr>
                <a:t>Microsoft /web</a:t>
              </a:r>
              <a:endParaRPr lang="en-US" sz="2000" baseline="0" dirty="0">
                <a:solidFill>
                  <a:schemeClr val="tx1">
                    <a:lumMod val="50000"/>
                    <a:lumOff val="50000"/>
                  </a:schemeClr>
                </a:solidFill>
              </a:endParaRPr>
            </a:p>
          </p:txBody>
        </p:sp>
        <p:sp>
          <p:nvSpPr>
            <p:cNvPr id="8" name="Rectangle 7"/>
            <p:cNvSpPr/>
            <p:nvPr userDrawn="1"/>
          </p:nvSpPr>
          <p:spPr>
            <a:xfrm>
              <a:off x="1585619" y="6016777"/>
              <a:ext cx="44884" cy="61555"/>
            </a:xfrm>
            <a:prstGeom prst="rect">
              <a:avLst/>
            </a:prstGeom>
          </p:spPr>
          <p:txBody>
            <a:bodyPr wrap="none" lIns="0" tIns="0" rIns="0" bIns="0">
              <a:spAutoFit/>
            </a:bodyPr>
            <a:lstStyle/>
            <a:p>
              <a:r>
                <a:rPr lang="en-US" sz="400" baseline="0" dirty="0" smtClean="0">
                  <a:solidFill>
                    <a:schemeClr val="tx1">
                      <a:lumMod val="50000"/>
                      <a:lumOff val="50000"/>
                    </a:schemeClr>
                  </a:solidFill>
                </a:rPr>
                <a:t>®</a:t>
              </a:r>
              <a:endParaRPr lang="en-US" sz="400" baseline="0" dirty="0">
                <a:solidFill>
                  <a:schemeClr val="tx1">
                    <a:lumMod val="50000"/>
                    <a:lumOff val="50000"/>
                  </a:schemeClr>
                </a:solidFill>
              </a:endParaRPr>
            </a:p>
          </p:txBody>
        </p:sp>
      </p:grpSp>
    </p:spTree>
    <p:extLst>
      <p:ext uri="{BB962C8B-B14F-4D97-AF65-F5344CB8AC3E}">
        <p14:creationId xmlns:p14="http://schemas.microsoft.com/office/powerpoint/2010/main" val="487166405"/>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grpSp>
        <p:nvGrpSpPr>
          <p:cNvPr id="6" name="Group 5"/>
          <p:cNvGrpSpPr/>
          <p:nvPr userDrawn="1"/>
        </p:nvGrpSpPr>
        <p:grpSpPr>
          <a:xfrm>
            <a:off x="517660" y="6335972"/>
            <a:ext cx="1768936" cy="276999"/>
            <a:chOff x="517525" y="5956427"/>
            <a:chExt cx="1768475" cy="276999"/>
          </a:xfrm>
        </p:grpSpPr>
        <p:sp>
          <p:nvSpPr>
            <p:cNvPr id="7" name="TextBox 6"/>
            <p:cNvSpPr txBox="1"/>
            <p:nvPr userDrawn="1"/>
          </p:nvSpPr>
          <p:spPr>
            <a:xfrm>
              <a:off x="517525" y="5956427"/>
              <a:ext cx="1768475" cy="276999"/>
            </a:xfrm>
            <a:prstGeom prst="rect">
              <a:avLst/>
            </a:prstGeom>
            <a:noFill/>
          </p:spPr>
          <p:txBody>
            <a:bodyPr wrap="square" lIns="0" tIns="0" rIns="0" bIns="0" rtlCol="0">
              <a:spAutoFit/>
            </a:bodyPr>
            <a:lstStyle/>
            <a:p>
              <a:pPr marL="0" indent="0">
                <a:lnSpc>
                  <a:spcPct val="90000"/>
                </a:lnSpc>
                <a:spcBef>
                  <a:spcPct val="20000"/>
                </a:spcBef>
                <a:buSzPct val="80000"/>
                <a:buFont typeface="Arial" pitchFamily="34" charset="0"/>
                <a:buNone/>
              </a:pPr>
              <a:r>
                <a:rPr lang="en-US" sz="2000" dirty="0" smtClean="0">
                  <a:solidFill>
                    <a:schemeClr val="tx1">
                      <a:lumMod val="50000"/>
                      <a:lumOff val="50000"/>
                    </a:schemeClr>
                  </a:solidFill>
                </a:rPr>
                <a:t>Microsoft /web</a:t>
              </a:r>
              <a:endParaRPr lang="en-US" sz="2000" baseline="0" dirty="0">
                <a:solidFill>
                  <a:schemeClr val="tx1">
                    <a:lumMod val="50000"/>
                    <a:lumOff val="50000"/>
                  </a:schemeClr>
                </a:solidFill>
              </a:endParaRPr>
            </a:p>
          </p:txBody>
        </p:sp>
        <p:sp>
          <p:nvSpPr>
            <p:cNvPr id="8" name="Rectangle 7"/>
            <p:cNvSpPr/>
            <p:nvPr userDrawn="1"/>
          </p:nvSpPr>
          <p:spPr>
            <a:xfrm>
              <a:off x="1585619" y="6016777"/>
              <a:ext cx="44884" cy="61555"/>
            </a:xfrm>
            <a:prstGeom prst="rect">
              <a:avLst/>
            </a:prstGeom>
          </p:spPr>
          <p:txBody>
            <a:bodyPr wrap="none" lIns="0" tIns="0" rIns="0" bIns="0">
              <a:spAutoFit/>
            </a:bodyPr>
            <a:lstStyle/>
            <a:p>
              <a:r>
                <a:rPr lang="en-US" sz="400" baseline="0" dirty="0" smtClean="0">
                  <a:solidFill>
                    <a:schemeClr val="tx1">
                      <a:lumMod val="50000"/>
                      <a:lumOff val="50000"/>
                    </a:schemeClr>
                  </a:solidFill>
                </a:rPr>
                <a:t>®</a:t>
              </a:r>
              <a:endParaRPr lang="en-US" sz="400" baseline="0" dirty="0">
                <a:solidFill>
                  <a:schemeClr val="tx1">
                    <a:lumMod val="50000"/>
                    <a:lumOff val="50000"/>
                  </a:schemeClr>
                </a:solidFill>
              </a:endParaRPr>
            </a:p>
          </p:txBody>
        </p:sp>
      </p:grpSp>
    </p:spTree>
    <p:extLst>
      <p:ext uri="{BB962C8B-B14F-4D97-AF65-F5344CB8AC3E}">
        <p14:creationId xmlns:p14="http://schemas.microsoft.com/office/powerpoint/2010/main" val="3907294387"/>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3545904454"/>
      </p:ext>
    </p:extLst>
  </p:cSld>
  <p:clrMapOvr>
    <a:masterClrMapping/>
  </p:clrMapOvr>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grpSp>
        <p:nvGrpSpPr>
          <p:cNvPr id="6" name="Group 5"/>
          <p:cNvGrpSpPr/>
          <p:nvPr userDrawn="1"/>
        </p:nvGrpSpPr>
        <p:grpSpPr>
          <a:xfrm>
            <a:off x="517660" y="6335972"/>
            <a:ext cx="1768936" cy="276999"/>
            <a:chOff x="517525" y="5956427"/>
            <a:chExt cx="1768475" cy="276999"/>
          </a:xfrm>
        </p:grpSpPr>
        <p:sp>
          <p:nvSpPr>
            <p:cNvPr id="7" name="TextBox 6"/>
            <p:cNvSpPr txBox="1"/>
            <p:nvPr userDrawn="1"/>
          </p:nvSpPr>
          <p:spPr>
            <a:xfrm>
              <a:off x="517525" y="5956427"/>
              <a:ext cx="1768475" cy="276999"/>
            </a:xfrm>
            <a:prstGeom prst="rect">
              <a:avLst/>
            </a:prstGeom>
            <a:noFill/>
          </p:spPr>
          <p:txBody>
            <a:bodyPr wrap="square" lIns="0" tIns="0" rIns="0" bIns="0" rtlCol="0">
              <a:spAutoFit/>
            </a:bodyPr>
            <a:lstStyle/>
            <a:p>
              <a:pPr marL="0" indent="0">
                <a:lnSpc>
                  <a:spcPct val="90000"/>
                </a:lnSpc>
                <a:spcBef>
                  <a:spcPct val="20000"/>
                </a:spcBef>
                <a:buSzPct val="80000"/>
                <a:buFont typeface="Arial" pitchFamily="34" charset="0"/>
                <a:buNone/>
              </a:pPr>
              <a:r>
                <a:rPr lang="en-US" sz="2000" dirty="0" smtClean="0">
                  <a:solidFill>
                    <a:schemeClr val="tx1">
                      <a:lumMod val="50000"/>
                      <a:lumOff val="50000"/>
                    </a:schemeClr>
                  </a:solidFill>
                </a:rPr>
                <a:t>Microsoft /web</a:t>
              </a:r>
              <a:endParaRPr lang="en-US" sz="2000" baseline="0" dirty="0">
                <a:solidFill>
                  <a:schemeClr val="tx1">
                    <a:lumMod val="50000"/>
                    <a:lumOff val="50000"/>
                  </a:schemeClr>
                </a:solidFill>
              </a:endParaRPr>
            </a:p>
          </p:txBody>
        </p:sp>
        <p:sp>
          <p:nvSpPr>
            <p:cNvPr id="8" name="Rectangle 7"/>
            <p:cNvSpPr/>
            <p:nvPr userDrawn="1"/>
          </p:nvSpPr>
          <p:spPr>
            <a:xfrm>
              <a:off x="1585619" y="6016777"/>
              <a:ext cx="44884" cy="61555"/>
            </a:xfrm>
            <a:prstGeom prst="rect">
              <a:avLst/>
            </a:prstGeom>
          </p:spPr>
          <p:txBody>
            <a:bodyPr wrap="none" lIns="0" tIns="0" rIns="0" bIns="0">
              <a:spAutoFit/>
            </a:bodyPr>
            <a:lstStyle/>
            <a:p>
              <a:r>
                <a:rPr lang="en-US" sz="400" baseline="0" dirty="0" smtClean="0">
                  <a:solidFill>
                    <a:schemeClr val="tx1">
                      <a:lumMod val="50000"/>
                      <a:lumOff val="50000"/>
                    </a:schemeClr>
                  </a:solidFill>
                </a:rPr>
                <a:t>®</a:t>
              </a:r>
              <a:endParaRPr lang="en-US" sz="400" baseline="0" dirty="0">
                <a:solidFill>
                  <a:schemeClr val="tx1">
                    <a:lumMod val="50000"/>
                    <a:lumOff val="50000"/>
                  </a:schemeClr>
                </a:solidFill>
              </a:endParaRPr>
            </a:p>
          </p:txBody>
        </p:sp>
      </p:grpSp>
    </p:spTree>
    <p:extLst>
      <p:ext uri="{BB962C8B-B14F-4D97-AF65-F5344CB8AC3E}">
        <p14:creationId xmlns:p14="http://schemas.microsoft.com/office/powerpoint/2010/main" val="1296712543"/>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560798" y="2111604"/>
            <a:ext cx="11079822" cy="398097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a:p>
        </p:txBody>
      </p:sp>
      <p:sp>
        <p:nvSpPr>
          <p:cNvPr id="5" name="Text Placeholder 4"/>
          <p:cNvSpPr>
            <a:spLocks noGrp="1"/>
          </p:cNvSpPr>
          <p:nvPr>
            <p:ph type="body" sz="quarter" idx="13" hasCustomPrompt="1"/>
          </p:nvPr>
        </p:nvSpPr>
        <p:spPr>
          <a:xfrm>
            <a:off x="560388" y="1534096"/>
            <a:ext cx="11080750" cy="437594"/>
          </a:xfrm>
        </p:spPr>
        <p:txBody>
          <a:bodyPr>
            <a:normAutofit/>
          </a:bodyPr>
          <a:lstStyle>
            <a:lvl1pPr marL="0" indent="0">
              <a:buFontTx/>
              <a:buNone/>
              <a:defRPr sz="2000" cap="all" baseline="0"/>
            </a:lvl1pPr>
            <a:lvl5pPr>
              <a:defRPr/>
            </a:lvl5pPr>
          </a:lstStyle>
          <a:p>
            <a:pPr lvl="0"/>
            <a:r>
              <a:rPr lang="en-US" dirty="0" smtClean="0"/>
              <a:t>Secondary refining headline</a:t>
            </a:r>
            <a:endParaRPr lang="en-US" dirty="0"/>
          </a:p>
        </p:txBody>
      </p:sp>
    </p:spTree>
    <p:extLst>
      <p:ext uri="{BB962C8B-B14F-4D97-AF65-F5344CB8AC3E}">
        <p14:creationId xmlns:p14="http://schemas.microsoft.com/office/powerpoint/2010/main" val="4246363931"/>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5" name="Slide Number Placeholder 4"/>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1784561578"/>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3.xml"/><Relationship Id="rId13" Type="http://schemas.openxmlformats.org/officeDocument/2006/relationships/theme" Target="../theme/theme2.xml"/><Relationship Id="rId3" Type="http://schemas.openxmlformats.org/officeDocument/2006/relationships/slideLayout" Target="../slideLayouts/slideLayout8.xml"/><Relationship Id="rId7" Type="http://schemas.openxmlformats.org/officeDocument/2006/relationships/slideLayout" Target="../slideLayouts/slideLayout12.xml"/><Relationship Id="rId12" Type="http://schemas.openxmlformats.org/officeDocument/2006/relationships/slideLayout" Target="../slideLayouts/slideLayout17.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slideLayout" Target="../slideLayouts/slideLayout11.xml"/><Relationship Id="rId11" Type="http://schemas.openxmlformats.org/officeDocument/2006/relationships/slideLayout" Target="../slideLayouts/slideLayout16.xml"/><Relationship Id="rId5" Type="http://schemas.openxmlformats.org/officeDocument/2006/relationships/slideLayout" Target="../slideLayouts/slideLayout10.xml"/><Relationship Id="rId10" Type="http://schemas.openxmlformats.org/officeDocument/2006/relationships/slideLayout" Target="../slideLayouts/slideLayout15.xml"/><Relationship Id="rId4" Type="http://schemas.openxmlformats.org/officeDocument/2006/relationships/slideLayout" Target="../slideLayouts/slideLayout9.xml"/><Relationship Id="rId9" Type="http://schemas.openxmlformats.org/officeDocument/2006/relationships/slideLayout" Target="../slideLayouts/slideLayout14.xml"/><Relationship Id="rId14" Type="http://schemas.openxmlformats.org/officeDocument/2006/relationships/image" Target="../media/image1.emf"/></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5.xml"/><Relationship Id="rId3" Type="http://schemas.openxmlformats.org/officeDocument/2006/relationships/slideLayout" Target="../slideLayouts/slideLayout20.xml"/><Relationship Id="rId7" Type="http://schemas.openxmlformats.org/officeDocument/2006/relationships/slideLayout" Target="../slideLayouts/slideLayout24.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5" Type="http://schemas.openxmlformats.org/officeDocument/2006/relationships/slideLayout" Target="../slideLayouts/slideLayout22.xml"/><Relationship Id="rId10" Type="http://schemas.openxmlformats.org/officeDocument/2006/relationships/image" Target="../media/image1.emf"/><Relationship Id="rId4" Type="http://schemas.openxmlformats.org/officeDocument/2006/relationships/slideLayout" Target="../slideLayouts/slideLayout21.xml"/><Relationship Id="rId9"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3.xml"/><Relationship Id="rId3" Type="http://schemas.openxmlformats.org/officeDocument/2006/relationships/slideLayout" Target="../slideLayouts/slideLayout28.xml"/><Relationship Id="rId7" Type="http://schemas.openxmlformats.org/officeDocument/2006/relationships/slideLayout" Target="../slideLayouts/slideLayout32.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slideLayout" Target="../slideLayouts/slideLayout31.xml"/><Relationship Id="rId5" Type="http://schemas.openxmlformats.org/officeDocument/2006/relationships/slideLayout" Target="../slideLayouts/slideLayout30.xml"/><Relationship Id="rId10" Type="http://schemas.openxmlformats.org/officeDocument/2006/relationships/image" Target="../media/image1.emf"/><Relationship Id="rId4" Type="http://schemas.openxmlformats.org/officeDocument/2006/relationships/slideLayout" Target="../slideLayouts/slideLayout29.xml"/><Relationship Id="rId9"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image" Target="../media/image1.emf"/><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theme" Target="../theme/theme5.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51.xml"/><Relationship Id="rId3" Type="http://schemas.openxmlformats.org/officeDocument/2006/relationships/slideLayout" Target="../slideLayouts/slideLayout46.xml"/><Relationship Id="rId7" Type="http://schemas.openxmlformats.org/officeDocument/2006/relationships/slideLayout" Target="../slideLayouts/slideLayout50.xml"/><Relationship Id="rId2" Type="http://schemas.openxmlformats.org/officeDocument/2006/relationships/slideLayout" Target="../slideLayouts/slideLayout45.xml"/><Relationship Id="rId1" Type="http://schemas.openxmlformats.org/officeDocument/2006/relationships/slideLayout" Target="../slideLayouts/slideLayout44.xml"/><Relationship Id="rId6" Type="http://schemas.openxmlformats.org/officeDocument/2006/relationships/slideLayout" Target="../slideLayouts/slideLayout49.xml"/><Relationship Id="rId5" Type="http://schemas.openxmlformats.org/officeDocument/2006/relationships/slideLayout" Target="../slideLayouts/slideLayout48.xml"/><Relationship Id="rId10" Type="http://schemas.openxmlformats.org/officeDocument/2006/relationships/image" Target="../media/image1.emf"/><Relationship Id="rId4" Type="http://schemas.openxmlformats.org/officeDocument/2006/relationships/slideLayout" Target="../slideLayouts/slideLayout47.xml"/><Relationship Id="rId9"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59.xml"/><Relationship Id="rId13" Type="http://schemas.openxmlformats.org/officeDocument/2006/relationships/slideLayout" Target="../slideLayouts/slideLayout64.xml"/><Relationship Id="rId18" Type="http://schemas.openxmlformats.org/officeDocument/2006/relationships/slideLayout" Target="../slideLayouts/slideLayout69.xml"/><Relationship Id="rId3" Type="http://schemas.openxmlformats.org/officeDocument/2006/relationships/slideLayout" Target="../slideLayouts/slideLayout54.xml"/><Relationship Id="rId21" Type="http://schemas.openxmlformats.org/officeDocument/2006/relationships/image" Target="../media/image1.emf"/><Relationship Id="rId7" Type="http://schemas.openxmlformats.org/officeDocument/2006/relationships/slideLayout" Target="../slideLayouts/slideLayout58.xml"/><Relationship Id="rId12" Type="http://schemas.openxmlformats.org/officeDocument/2006/relationships/slideLayout" Target="../slideLayouts/slideLayout63.xml"/><Relationship Id="rId17" Type="http://schemas.openxmlformats.org/officeDocument/2006/relationships/slideLayout" Target="../slideLayouts/slideLayout68.xml"/><Relationship Id="rId2" Type="http://schemas.openxmlformats.org/officeDocument/2006/relationships/slideLayout" Target="../slideLayouts/slideLayout53.xml"/><Relationship Id="rId16" Type="http://schemas.openxmlformats.org/officeDocument/2006/relationships/slideLayout" Target="../slideLayouts/slideLayout67.xml"/><Relationship Id="rId20" Type="http://schemas.openxmlformats.org/officeDocument/2006/relationships/theme" Target="../theme/theme7.xml"/><Relationship Id="rId1" Type="http://schemas.openxmlformats.org/officeDocument/2006/relationships/slideLayout" Target="../slideLayouts/slideLayout52.xml"/><Relationship Id="rId6" Type="http://schemas.openxmlformats.org/officeDocument/2006/relationships/slideLayout" Target="../slideLayouts/slideLayout57.xml"/><Relationship Id="rId11" Type="http://schemas.openxmlformats.org/officeDocument/2006/relationships/slideLayout" Target="../slideLayouts/slideLayout62.xml"/><Relationship Id="rId5" Type="http://schemas.openxmlformats.org/officeDocument/2006/relationships/slideLayout" Target="../slideLayouts/slideLayout56.xml"/><Relationship Id="rId15" Type="http://schemas.openxmlformats.org/officeDocument/2006/relationships/slideLayout" Target="../slideLayouts/slideLayout66.xml"/><Relationship Id="rId10" Type="http://schemas.openxmlformats.org/officeDocument/2006/relationships/slideLayout" Target="../slideLayouts/slideLayout61.xml"/><Relationship Id="rId19" Type="http://schemas.openxmlformats.org/officeDocument/2006/relationships/slideLayout" Target="../slideLayouts/slideLayout70.xml"/><Relationship Id="rId4" Type="http://schemas.openxmlformats.org/officeDocument/2006/relationships/slideLayout" Target="../slideLayouts/slideLayout55.xml"/><Relationship Id="rId9" Type="http://schemas.openxmlformats.org/officeDocument/2006/relationships/slideLayout" Target="../slideLayouts/slideLayout60.xml"/><Relationship Id="rId14" Type="http://schemas.openxmlformats.org/officeDocument/2006/relationships/slideLayout" Target="../slideLayouts/slideLayout6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289FD7"/>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36150" y="3765871"/>
            <a:ext cx="10515600" cy="1325563"/>
          </a:xfrm>
          <a:prstGeom prst="rect">
            <a:avLst/>
          </a:prstGeom>
        </p:spPr>
        <p:txBody>
          <a:bodyPr vert="horz" lIns="91440" tIns="45720" rIns="91440" bIns="45720" rtlCol="0" anchor="t">
            <a:noAutofit/>
          </a:bodyPr>
          <a:lstStyle/>
          <a:p>
            <a:r>
              <a:rPr lang="en-US" dirty="0" smtClean="0"/>
              <a:t>Topic/Title</a:t>
            </a:r>
            <a:endParaRPr lang="en-US" dirty="0"/>
          </a:p>
        </p:txBody>
      </p:sp>
      <p:sp>
        <p:nvSpPr>
          <p:cNvPr id="3" name="Text Placeholder 2"/>
          <p:cNvSpPr>
            <a:spLocks noGrp="1"/>
          </p:cNvSpPr>
          <p:nvPr>
            <p:ph type="body" idx="1"/>
          </p:nvPr>
        </p:nvSpPr>
        <p:spPr>
          <a:xfrm>
            <a:off x="5739829" y="5363109"/>
            <a:ext cx="5911921" cy="813853"/>
          </a:xfrm>
          <a:prstGeom prst="rect">
            <a:avLst/>
          </a:prstGeom>
        </p:spPr>
        <p:txBody>
          <a:bodyPr vert="horz" lIns="91440" tIns="45720" rIns="91440" bIns="45720" rtlCol="0">
            <a:normAutofit/>
          </a:bodyPr>
          <a:lstStyle/>
          <a:p>
            <a:pPr lvl="0"/>
            <a:r>
              <a:rPr lang="en-US" dirty="0" smtClean="0"/>
              <a:t>Presenter Name</a:t>
            </a:r>
          </a:p>
          <a:p>
            <a:pPr lvl="0"/>
            <a:r>
              <a:rPr lang="en-US" dirty="0" smtClean="0"/>
              <a:t>Title</a:t>
            </a:r>
            <a:endParaRPr lang="en-US" dirty="0"/>
          </a:p>
        </p:txBody>
      </p:sp>
    </p:spTree>
    <p:extLst>
      <p:ext uri="{BB962C8B-B14F-4D97-AF65-F5344CB8AC3E}">
        <p14:creationId xmlns:p14="http://schemas.microsoft.com/office/powerpoint/2010/main" val="3886327376"/>
      </p:ext>
    </p:extLst>
  </p:cSld>
  <p:clrMap bg1="lt1" tx1="dk1" bg2="lt2" tx2="dk2" accent1="accent1" accent2="accent2" accent3="accent3" accent4="accent4" accent5="accent5" accent6="accent6" hlink="hlink" folHlink="folHlink"/>
  <p:sldLayoutIdLst>
    <p:sldLayoutId id="2147483766" r:id="rId1"/>
    <p:sldLayoutId id="2147483767" r:id="rId2"/>
    <p:sldLayoutId id="2147483768" r:id="rId3"/>
    <p:sldLayoutId id="2147483769" r:id="rId4"/>
    <p:sldLayoutId id="2147483770" r:id="rId5"/>
  </p:sldLayoutIdLst>
  <p:timing>
    <p:tnLst>
      <p:par>
        <p:cTn id="1" dur="indefinite" restart="never" nodeType="tmRoot"/>
      </p:par>
    </p:tnLst>
  </p:timing>
  <p:txStyles>
    <p:titleStyle>
      <a:lvl1pPr algn="r" defTabSz="914400" rtl="0" eaLnBrk="1" latinLnBrk="0" hangingPunct="1">
        <a:lnSpc>
          <a:spcPct val="90000"/>
        </a:lnSpc>
        <a:spcBef>
          <a:spcPct val="0"/>
        </a:spcBef>
        <a:buNone/>
        <a:defRPr sz="9600" kern="1200">
          <a:solidFill>
            <a:schemeClr val="bg1"/>
          </a:solidFill>
          <a:latin typeface="Segoe UI Light" panose="020B0502040204020203" pitchFamily="34" charset="0"/>
          <a:ea typeface="+mj-ea"/>
          <a:cs typeface="Segoe UI Light" panose="020B0502040204020203" pitchFamily="34" charset="0"/>
        </a:defRPr>
      </a:lvl1pPr>
    </p:titleStyle>
    <p:bodyStyle>
      <a:lvl1pPr marL="0" indent="0" algn="r" defTabSz="914400" rtl="0" eaLnBrk="1" latinLnBrk="0" hangingPunct="1">
        <a:lnSpc>
          <a:spcPct val="90000"/>
        </a:lnSpc>
        <a:spcBef>
          <a:spcPts val="1000"/>
        </a:spcBef>
        <a:buFont typeface="Arial" panose="020B0604020202020204" pitchFamily="34" charset="0"/>
        <a:buNone/>
        <a:defRPr sz="1800" b="0" kern="1200">
          <a:solidFill>
            <a:srgbClr val="1D4380"/>
          </a:solidFill>
          <a:latin typeface="Segoe UI Semibold" panose="020B0702040204020203" pitchFamily="34" charset="0"/>
          <a:ea typeface="+mn-ea"/>
          <a:cs typeface="Segoe UI Semibold" panose="020B07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Light" panose="020B0502040204020203" pitchFamily="34" charset="0"/>
          <a:ea typeface="+mn-ea"/>
          <a:cs typeface="Segoe UI Light"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Light" panose="020B0502040204020203" pitchFamily="34" charset="0"/>
          <a:ea typeface="+mn-ea"/>
          <a:cs typeface="Segoe UI Light"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Light" panose="020B0502040204020203" pitchFamily="34" charset="0"/>
          <a:ea typeface="+mn-ea"/>
          <a:cs typeface="Segoe UI Light"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Light" panose="020B0502040204020203" pitchFamily="34" charset="0"/>
          <a:ea typeface="+mn-ea"/>
          <a:cs typeface="Segoe UI Light"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0171B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60798" y="416496"/>
            <a:ext cx="11079822" cy="1325563"/>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60798" y="1876996"/>
            <a:ext cx="11079822" cy="4215579"/>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14"/>
          <a:stretch>
            <a:fillRect/>
          </a:stretch>
        </p:blipFill>
        <p:spPr>
          <a:xfrm>
            <a:off x="448633" y="-1916710"/>
            <a:ext cx="1916710" cy="1916710"/>
          </a:xfrm>
          <a:prstGeom prst="rect">
            <a:avLst/>
          </a:prstGeom>
        </p:spPr>
      </p:pic>
      <p:sp>
        <p:nvSpPr>
          <p:cNvPr id="8" name="Rectangle 7"/>
          <p:cNvSpPr/>
          <p:nvPr userDrawn="1"/>
        </p:nvSpPr>
        <p:spPr>
          <a:xfrm>
            <a:off x="2516172" y="-1299953"/>
            <a:ext cx="848413" cy="683197"/>
          </a:xfrm>
          <a:prstGeom prst="rect">
            <a:avLst/>
          </a:prstGeom>
          <a:solidFill>
            <a:srgbClr val="289F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userDrawn="1"/>
        </p:nvSpPr>
        <p:spPr>
          <a:xfrm>
            <a:off x="3468279" y="-1299953"/>
            <a:ext cx="848413" cy="683197"/>
          </a:xfrm>
          <a:prstGeom prst="rect">
            <a:avLst/>
          </a:prstGeom>
          <a:solidFill>
            <a:srgbClr val="80B9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userDrawn="1"/>
        </p:nvSpPr>
        <p:spPr>
          <a:xfrm>
            <a:off x="4467521" y="-1299953"/>
            <a:ext cx="848413" cy="683197"/>
          </a:xfrm>
          <a:prstGeom prst="rect">
            <a:avLst/>
          </a:prstGeom>
          <a:solidFill>
            <a:srgbClr val="3C45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userDrawn="1"/>
        </p:nvSpPr>
        <p:spPr>
          <a:xfrm>
            <a:off x="5400774" y="-1299953"/>
            <a:ext cx="848413" cy="683197"/>
          </a:xfrm>
          <a:prstGeom prst="rect">
            <a:avLst/>
          </a:prstGeom>
          <a:solidFill>
            <a:srgbClr val="E34F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userDrawn="1"/>
        </p:nvSpPr>
        <p:spPr>
          <a:xfrm>
            <a:off x="6334027" y="-1299953"/>
            <a:ext cx="848413" cy="683197"/>
          </a:xfrm>
          <a:prstGeom prst="rect">
            <a:avLst/>
          </a:prstGeom>
          <a:solidFill>
            <a:srgbClr val="0171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userDrawn="1"/>
        </p:nvSpPr>
        <p:spPr>
          <a:xfrm>
            <a:off x="7304987" y="-1299953"/>
            <a:ext cx="848413" cy="683197"/>
          </a:xfrm>
          <a:prstGeom prst="rect">
            <a:avLst/>
          </a:prstGeom>
          <a:solidFill>
            <a:srgbClr val="1D43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userDrawn="1"/>
        </p:nvSpPr>
        <p:spPr>
          <a:xfrm>
            <a:off x="1" y="0"/>
            <a:ext cx="123290" cy="6858000"/>
          </a:xfrm>
          <a:prstGeom prst="rect">
            <a:avLst/>
          </a:prstGeom>
          <a:solidFill>
            <a:srgbClr val="289F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Slide Number Placeholder 17"/>
          <p:cNvSpPr>
            <a:spLocks noGrp="1"/>
          </p:cNvSpPr>
          <p:nvPr>
            <p:ph type="sldNum" sz="quarter" idx="4"/>
          </p:nvPr>
        </p:nvSpPr>
        <p:spPr>
          <a:xfrm>
            <a:off x="8897420" y="6274158"/>
            <a:ext cx="2743200" cy="365125"/>
          </a:xfrm>
          <a:prstGeom prst="rect">
            <a:avLst/>
          </a:prstGeom>
        </p:spPr>
        <p:txBody>
          <a:bodyPr vert="horz" lIns="91440" tIns="45720" rIns="91440" bIns="45720" rtlCol="0" anchor="ctr"/>
          <a:lstStyle>
            <a:lvl1pPr algn="r">
              <a:defRPr sz="2000">
                <a:solidFill>
                  <a:srgbClr val="289FD7"/>
                </a:solidFill>
                <a:latin typeface="+mj-lt"/>
              </a:defRPr>
            </a:lvl1pPr>
          </a:lstStyle>
          <a:p>
            <a:fld id="{0D099E2A-118A-4377-8F98-2DF40BCBA9FE}" type="slidenum">
              <a:rPr lang="en-US" smtClean="0"/>
              <a:pPr/>
              <a:t>‹#›</a:t>
            </a:fld>
            <a:endParaRPr lang="en-US"/>
          </a:p>
        </p:txBody>
      </p:sp>
    </p:spTree>
    <p:extLst>
      <p:ext uri="{BB962C8B-B14F-4D97-AF65-F5344CB8AC3E}">
        <p14:creationId xmlns:p14="http://schemas.microsoft.com/office/powerpoint/2010/main" val="3537469608"/>
      </p:ext>
    </p:extLst>
  </p:cSld>
  <p:clrMap bg1="lt1" tx1="dk1" bg2="lt2" tx2="dk2" accent1="accent1" accent2="accent2" accent3="accent3" accent4="accent4" accent5="accent5" accent6="accent6" hlink="hlink" folHlink="folHlink"/>
  <p:sldLayoutIdLst>
    <p:sldLayoutId id="2147483715" r:id="rId1"/>
    <p:sldLayoutId id="2147483716" r:id="rId2"/>
    <p:sldLayoutId id="2147483773" r:id="rId3"/>
    <p:sldLayoutId id="2147483720" r:id="rId4"/>
    <p:sldLayoutId id="2147483779" r:id="rId5"/>
    <p:sldLayoutId id="2147483721" r:id="rId6"/>
    <p:sldLayoutId id="2147483726" r:id="rId7"/>
    <p:sldLayoutId id="2147483722" r:id="rId8"/>
    <p:sldLayoutId id="2147483772" r:id="rId9"/>
    <p:sldLayoutId id="2147483798" r:id="rId10"/>
    <p:sldLayoutId id="2147483799" r:id="rId11"/>
    <p:sldLayoutId id="2147483800" r:id="rId12"/>
  </p:sldLayoutIdLst>
  <p:timing>
    <p:tnLst>
      <p:par>
        <p:cTn id="1" dur="indefinite" restart="never" nodeType="tmRoot"/>
      </p:par>
    </p:tnLst>
  </p:timing>
  <p:hf hdr="0" ftr="0" dt="0"/>
  <p:txStyles>
    <p:titleStyle>
      <a:lvl1pPr algn="l" defTabSz="914400" rtl="0" eaLnBrk="1" latinLnBrk="0" hangingPunct="1">
        <a:lnSpc>
          <a:spcPct val="90000"/>
        </a:lnSpc>
        <a:spcBef>
          <a:spcPct val="0"/>
        </a:spcBef>
        <a:buNone/>
        <a:defRPr sz="54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80B94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60798" y="416496"/>
            <a:ext cx="11079822" cy="1325563"/>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60798" y="1876996"/>
            <a:ext cx="11079822" cy="4215579"/>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10"/>
          <a:stretch>
            <a:fillRect/>
          </a:stretch>
        </p:blipFill>
        <p:spPr>
          <a:xfrm>
            <a:off x="448633" y="-1916710"/>
            <a:ext cx="1916710" cy="1916710"/>
          </a:xfrm>
          <a:prstGeom prst="rect">
            <a:avLst/>
          </a:prstGeom>
        </p:spPr>
      </p:pic>
      <p:sp>
        <p:nvSpPr>
          <p:cNvPr id="8" name="Rectangle 7"/>
          <p:cNvSpPr/>
          <p:nvPr userDrawn="1"/>
        </p:nvSpPr>
        <p:spPr>
          <a:xfrm>
            <a:off x="2516172" y="-1299953"/>
            <a:ext cx="848413" cy="683197"/>
          </a:xfrm>
          <a:prstGeom prst="rect">
            <a:avLst/>
          </a:prstGeom>
          <a:solidFill>
            <a:srgbClr val="289F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userDrawn="1"/>
        </p:nvSpPr>
        <p:spPr>
          <a:xfrm>
            <a:off x="3468279" y="-1299953"/>
            <a:ext cx="848413" cy="683197"/>
          </a:xfrm>
          <a:prstGeom prst="rect">
            <a:avLst/>
          </a:prstGeom>
          <a:solidFill>
            <a:srgbClr val="80B9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userDrawn="1"/>
        </p:nvSpPr>
        <p:spPr>
          <a:xfrm>
            <a:off x="4467521" y="-1299953"/>
            <a:ext cx="848413" cy="683197"/>
          </a:xfrm>
          <a:prstGeom prst="rect">
            <a:avLst/>
          </a:prstGeom>
          <a:solidFill>
            <a:srgbClr val="3C45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userDrawn="1"/>
        </p:nvSpPr>
        <p:spPr>
          <a:xfrm>
            <a:off x="5400774" y="-1299953"/>
            <a:ext cx="848413" cy="683197"/>
          </a:xfrm>
          <a:prstGeom prst="rect">
            <a:avLst/>
          </a:prstGeom>
          <a:solidFill>
            <a:srgbClr val="E34F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userDrawn="1"/>
        </p:nvSpPr>
        <p:spPr>
          <a:xfrm>
            <a:off x="6334027" y="-1299953"/>
            <a:ext cx="848413" cy="683197"/>
          </a:xfrm>
          <a:prstGeom prst="rect">
            <a:avLst/>
          </a:prstGeom>
          <a:solidFill>
            <a:srgbClr val="0171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userDrawn="1"/>
        </p:nvSpPr>
        <p:spPr>
          <a:xfrm>
            <a:off x="7304987" y="-1299953"/>
            <a:ext cx="848413" cy="683197"/>
          </a:xfrm>
          <a:prstGeom prst="rect">
            <a:avLst/>
          </a:prstGeom>
          <a:solidFill>
            <a:srgbClr val="1D43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userDrawn="1"/>
        </p:nvSpPr>
        <p:spPr>
          <a:xfrm>
            <a:off x="1" y="0"/>
            <a:ext cx="123290" cy="6858000"/>
          </a:xfrm>
          <a:prstGeom prst="rect">
            <a:avLst/>
          </a:prstGeom>
          <a:solidFill>
            <a:srgbClr val="BDCD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Slide Number Placeholder 17"/>
          <p:cNvSpPr>
            <a:spLocks noGrp="1"/>
          </p:cNvSpPr>
          <p:nvPr>
            <p:ph type="sldNum" sz="quarter" idx="4"/>
          </p:nvPr>
        </p:nvSpPr>
        <p:spPr>
          <a:xfrm>
            <a:off x="8897420" y="6274158"/>
            <a:ext cx="2743200" cy="365125"/>
          </a:xfrm>
          <a:prstGeom prst="rect">
            <a:avLst/>
          </a:prstGeom>
        </p:spPr>
        <p:txBody>
          <a:bodyPr vert="horz" lIns="91440" tIns="45720" rIns="91440" bIns="45720" rtlCol="0" anchor="ctr"/>
          <a:lstStyle>
            <a:lvl1pPr algn="r">
              <a:defRPr lang="en-US" smtClean="0">
                <a:solidFill>
                  <a:srgbClr val="BDCD2C"/>
                </a:solidFill>
              </a:defRPr>
            </a:lvl1pPr>
          </a:lstStyle>
          <a:p>
            <a:fld id="{0D099E2A-118A-4377-8F98-2DF40BCBA9FE}" type="slidenum">
              <a:rPr lang="en-US" smtClean="0"/>
              <a:pPr/>
              <a:t>‹#›</a:t>
            </a:fld>
            <a:endParaRPr lang="en-US" dirty="0"/>
          </a:p>
        </p:txBody>
      </p:sp>
    </p:spTree>
    <p:extLst>
      <p:ext uri="{BB962C8B-B14F-4D97-AF65-F5344CB8AC3E}">
        <p14:creationId xmlns:p14="http://schemas.microsoft.com/office/powerpoint/2010/main" val="3109791091"/>
      </p:ext>
    </p:extLst>
  </p:cSld>
  <p:clrMap bg1="lt1" tx1="dk1" bg2="lt2" tx2="dk2" accent1="accent1" accent2="accent2" accent3="accent3" accent4="accent4" accent5="accent5" accent6="accent6" hlink="hlink" folHlink="folHlink"/>
  <p:sldLayoutIdLst>
    <p:sldLayoutId id="2147483728" r:id="rId1"/>
    <p:sldLayoutId id="2147483729" r:id="rId2"/>
    <p:sldLayoutId id="2147483774" r:id="rId3"/>
    <p:sldLayoutId id="2147483730" r:id="rId4"/>
    <p:sldLayoutId id="2147483780" r:id="rId5"/>
    <p:sldLayoutId id="2147483731" r:id="rId6"/>
    <p:sldLayoutId id="2147483732" r:id="rId7"/>
    <p:sldLayoutId id="2147483733" r:id="rId8"/>
  </p:sldLayoutIdLst>
  <p:timing>
    <p:tnLst>
      <p:par>
        <p:cTn id="1" dur="indefinite" restart="never" nodeType="tmRoot"/>
      </p:par>
    </p:tnLst>
  </p:timing>
  <p:hf hdr="0" ftr="0" dt="0"/>
  <p:txStyles>
    <p:titleStyle>
      <a:lvl1pPr algn="l" defTabSz="914400" rtl="0" eaLnBrk="1" latinLnBrk="0" hangingPunct="1">
        <a:lnSpc>
          <a:spcPct val="90000"/>
        </a:lnSpc>
        <a:spcBef>
          <a:spcPct val="0"/>
        </a:spcBef>
        <a:buNone/>
        <a:defRPr sz="54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3C454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60798" y="416496"/>
            <a:ext cx="11079822" cy="1325563"/>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60798" y="1876996"/>
            <a:ext cx="11079822" cy="4215579"/>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10"/>
          <a:stretch>
            <a:fillRect/>
          </a:stretch>
        </p:blipFill>
        <p:spPr>
          <a:xfrm>
            <a:off x="448633" y="-1916710"/>
            <a:ext cx="1916710" cy="1916710"/>
          </a:xfrm>
          <a:prstGeom prst="rect">
            <a:avLst/>
          </a:prstGeom>
        </p:spPr>
      </p:pic>
      <p:sp>
        <p:nvSpPr>
          <p:cNvPr id="8" name="Rectangle 7"/>
          <p:cNvSpPr/>
          <p:nvPr userDrawn="1"/>
        </p:nvSpPr>
        <p:spPr>
          <a:xfrm>
            <a:off x="2516172" y="-1299953"/>
            <a:ext cx="848413" cy="683197"/>
          </a:xfrm>
          <a:prstGeom prst="rect">
            <a:avLst/>
          </a:prstGeom>
          <a:solidFill>
            <a:srgbClr val="289F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userDrawn="1"/>
        </p:nvSpPr>
        <p:spPr>
          <a:xfrm>
            <a:off x="3468279" y="-1299953"/>
            <a:ext cx="848413" cy="683197"/>
          </a:xfrm>
          <a:prstGeom prst="rect">
            <a:avLst/>
          </a:prstGeom>
          <a:solidFill>
            <a:srgbClr val="80B9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userDrawn="1"/>
        </p:nvSpPr>
        <p:spPr>
          <a:xfrm>
            <a:off x="4467521" y="-1299953"/>
            <a:ext cx="848413" cy="683197"/>
          </a:xfrm>
          <a:prstGeom prst="rect">
            <a:avLst/>
          </a:prstGeom>
          <a:solidFill>
            <a:srgbClr val="3C45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userDrawn="1"/>
        </p:nvSpPr>
        <p:spPr>
          <a:xfrm>
            <a:off x="5400774" y="-1299953"/>
            <a:ext cx="848413" cy="683197"/>
          </a:xfrm>
          <a:prstGeom prst="rect">
            <a:avLst/>
          </a:prstGeom>
          <a:solidFill>
            <a:srgbClr val="E34F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userDrawn="1"/>
        </p:nvSpPr>
        <p:spPr>
          <a:xfrm>
            <a:off x="6334027" y="-1299953"/>
            <a:ext cx="848413" cy="683197"/>
          </a:xfrm>
          <a:prstGeom prst="rect">
            <a:avLst/>
          </a:prstGeom>
          <a:solidFill>
            <a:srgbClr val="0171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userDrawn="1"/>
        </p:nvSpPr>
        <p:spPr>
          <a:xfrm>
            <a:off x="7304987" y="-1299953"/>
            <a:ext cx="848413" cy="683197"/>
          </a:xfrm>
          <a:prstGeom prst="rect">
            <a:avLst/>
          </a:prstGeom>
          <a:solidFill>
            <a:srgbClr val="1D43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userDrawn="1"/>
        </p:nvSpPr>
        <p:spPr>
          <a:xfrm>
            <a:off x="1" y="0"/>
            <a:ext cx="123290" cy="6858000"/>
          </a:xfrm>
          <a:prstGeom prst="rect">
            <a:avLst/>
          </a:prstGeom>
          <a:solidFill>
            <a:srgbClr val="6170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Slide Number Placeholder 17"/>
          <p:cNvSpPr>
            <a:spLocks noGrp="1"/>
          </p:cNvSpPr>
          <p:nvPr>
            <p:ph type="sldNum" sz="quarter" idx="4"/>
          </p:nvPr>
        </p:nvSpPr>
        <p:spPr>
          <a:xfrm>
            <a:off x="8897420" y="6274158"/>
            <a:ext cx="2743200" cy="365125"/>
          </a:xfrm>
          <a:prstGeom prst="rect">
            <a:avLst/>
          </a:prstGeom>
        </p:spPr>
        <p:txBody>
          <a:bodyPr vert="horz" lIns="91440" tIns="45720" rIns="91440" bIns="45720" rtlCol="0" anchor="ctr"/>
          <a:lstStyle>
            <a:lvl1pPr algn="r">
              <a:defRPr lang="en-US" smtClean="0">
                <a:solidFill>
                  <a:srgbClr val="617081"/>
                </a:solidFill>
              </a:defRPr>
            </a:lvl1pPr>
          </a:lstStyle>
          <a:p>
            <a:fld id="{0D099E2A-118A-4377-8F98-2DF40BCBA9FE}" type="slidenum">
              <a:rPr lang="en-US" smtClean="0"/>
              <a:pPr/>
              <a:t>‹#›</a:t>
            </a:fld>
            <a:endParaRPr lang="en-US" dirty="0"/>
          </a:p>
        </p:txBody>
      </p:sp>
    </p:spTree>
    <p:extLst>
      <p:ext uri="{BB962C8B-B14F-4D97-AF65-F5344CB8AC3E}">
        <p14:creationId xmlns:p14="http://schemas.microsoft.com/office/powerpoint/2010/main" val="2651586203"/>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75" r:id="rId3"/>
    <p:sldLayoutId id="2147483737" r:id="rId4"/>
    <p:sldLayoutId id="2147483781" r:id="rId5"/>
    <p:sldLayoutId id="2147483738" r:id="rId6"/>
    <p:sldLayoutId id="2147483739" r:id="rId7"/>
    <p:sldLayoutId id="2147483740" r:id="rId8"/>
  </p:sldLayoutIdLst>
  <p:timing>
    <p:tnLst>
      <p:par>
        <p:cTn id="1" dur="indefinite" restart="never" nodeType="tmRoot"/>
      </p:par>
    </p:tnLst>
  </p:timing>
  <p:hf hdr="0" ftr="0" dt="0"/>
  <p:txStyles>
    <p:titleStyle>
      <a:lvl1pPr algn="l" defTabSz="914400" rtl="0" eaLnBrk="1" latinLnBrk="0" hangingPunct="1">
        <a:lnSpc>
          <a:spcPct val="90000"/>
        </a:lnSpc>
        <a:spcBef>
          <a:spcPct val="0"/>
        </a:spcBef>
        <a:buNone/>
        <a:defRPr sz="5400" kern="1200">
          <a:solidFill>
            <a:srgbClr val="289FD7"/>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1D438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60798" y="416496"/>
            <a:ext cx="11079822" cy="1325563"/>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60798" y="1876996"/>
            <a:ext cx="11079822" cy="4215579"/>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12"/>
          <a:stretch>
            <a:fillRect/>
          </a:stretch>
        </p:blipFill>
        <p:spPr>
          <a:xfrm>
            <a:off x="448633" y="-1916710"/>
            <a:ext cx="1916710" cy="1916710"/>
          </a:xfrm>
          <a:prstGeom prst="rect">
            <a:avLst/>
          </a:prstGeom>
        </p:spPr>
      </p:pic>
      <p:sp>
        <p:nvSpPr>
          <p:cNvPr id="8" name="Rectangle 7"/>
          <p:cNvSpPr/>
          <p:nvPr userDrawn="1"/>
        </p:nvSpPr>
        <p:spPr>
          <a:xfrm>
            <a:off x="2516172" y="-1299953"/>
            <a:ext cx="848413" cy="683197"/>
          </a:xfrm>
          <a:prstGeom prst="rect">
            <a:avLst/>
          </a:prstGeom>
          <a:solidFill>
            <a:srgbClr val="289F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userDrawn="1"/>
        </p:nvSpPr>
        <p:spPr>
          <a:xfrm>
            <a:off x="3468279" y="-1299953"/>
            <a:ext cx="848413" cy="683197"/>
          </a:xfrm>
          <a:prstGeom prst="rect">
            <a:avLst/>
          </a:prstGeom>
          <a:solidFill>
            <a:srgbClr val="80B9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userDrawn="1"/>
        </p:nvSpPr>
        <p:spPr>
          <a:xfrm>
            <a:off x="4467521" y="-1299953"/>
            <a:ext cx="848413" cy="683197"/>
          </a:xfrm>
          <a:prstGeom prst="rect">
            <a:avLst/>
          </a:prstGeom>
          <a:solidFill>
            <a:srgbClr val="3C45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userDrawn="1"/>
        </p:nvSpPr>
        <p:spPr>
          <a:xfrm>
            <a:off x="5400774" y="-1299953"/>
            <a:ext cx="848413" cy="683197"/>
          </a:xfrm>
          <a:prstGeom prst="rect">
            <a:avLst/>
          </a:prstGeom>
          <a:solidFill>
            <a:srgbClr val="E34F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userDrawn="1"/>
        </p:nvSpPr>
        <p:spPr>
          <a:xfrm>
            <a:off x="6334027" y="-1299953"/>
            <a:ext cx="848413" cy="683197"/>
          </a:xfrm>
          <a:prstGeom prst="rect">
            <a:avLst/>
          </a:prstGeom>
          <a:solidFill>
            <a:srgbClr val="0171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userDrawn="1"/>
        </p:nvSpPr>
        <p:spPr>
          <a:xfrm>
            <a:off x="7304987" y="-1299953"/>
            <a:ext cx="848413" cy="683197"/>
          </a:xfrm>
          <a:prstGeom prst="rect">
            <a:avLst/>
          </a:prstGeom>
          <a:solidFill>
            <a:srgbClr val="1D43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userDrawn="1"/>
        </p:nvSpPr>
        <p:spPr>
          <a:xfrm>
            <a:off x="1" y="0"/>
            <a:ext cx="123290" cy="6858000"/>
          </a:xfrm>
          <a:prstGeom prst="rect">
            <a:avLst/>
          </a:prstGeom>
          <a:solidFill>
            <a:srgbClr val="0171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Slide Number Placeholder 17"/>
          <p:cNvSpPr>
            <a:spLocks noGrp="1"/>
          </p:cNvSpPr>
          <p:nvPr>
            <p:ph type="sldNum" sz="quarter" idx="4"/>
          </p:nvPr>
        </p:nvSpPr>
        <p:spPr>
          <a:xfrm>
            <a:off x="8897420" y="6274158"/>
            <a:ext cx="2743200" cy="365125"/>
          </a:xfrm>
          <a:prstGeom prst="rect">
            <a:avLst/>
          </a:prstGeom>
        </p:spPr>
        <p:txBody>
          <a:bodyPr vert="horz" lIns="91440" tIns="45720" rIns="91440" bIns="45720" rtlCol="0" anchor="ctr"/>
          <a:lstStyle>
            <a:lvl1pPr algn="r">
              <a:defRPr lang="en-US" smtClean="0">
                <a:solidFill>
                  <a:srgbClr val="0171B0"/>
                </a:solidFill>
              </a:defRPr>
            </a:lvl1pPr>
          </a:lstStyle>
          <a:p>
            <a:fld id="{0D099E2A-118A-4377-8F98-2DF40BCBA9FE}" type="slidenum">
              <a:rPr lang="en-US" smtClean="0"/>
              <a:pPr/>
              <a:t>‹#›</a:t>
            </a:fld>
            <a:endParaRPr lang="en-US" dirty="0"/>
          </a:p>
        </p:txBody>
      </p:sp>
    </p:spTree>
    <p:extLst>
      <p:ext uri="{BB962C8B-B14F-4D97-AF65-F5344CB8AC3E}">
        <p14:creationId xmlns:p14="http://schemas.microsoft.com/office/powerpoint/2010/main" val="787368547"/>
      </p:ext>
    </p:extLst>
  </p:cSld>
  <p:clrMap bg1="lt1" tx1="dk1" bg2="lt2" tx2="dk2" accent1="accent1" accent2="accent2" accent3="accent3" accent4="accent4" accent5="accent5" accent6="accent6" hlink="hlink" folHlink="folHlink"/>
  <p:sldLayoutIdLst>
    <p:sldLayoutId id="2147483742" r:id="rId1"/>
    <p:sldLayoutId id="2147483743" r:id="rId2"/>
    <p:sldLayoutId id="2147483776" r:id="rId3"/>
    <p:sldLayoutId id="2147483744" r:id="rId4"/>
    <p:sldLayoutId id="2147483782" r:id="rId5"/>
    <p:sldLayoutId id="2147483745" r:id="rId6"/>
    <p:sldLayoutId id="2147483746" r:id="rId7"/>
    <p:sldLayoutId id="2147483747" r:id="rId8"/>
    <p:sldLayoutId id="2147483801" r:id="rId9"/>
    <p:sldLayoutId id="2147483802" r:id="rId10"/>
  </p:sldLayoutIdLst>
  <p:timing>
    <p:tnLst>
      <p:par>
        <p:cTn id="1" dur="indefinite" restart="never" nodeType="tmRoot"/>
      </p:par>
    </p:tnLst>
  </p:timing>
  <p:hf hdr="0" ftr="0" dt="0"/>
  <p:txStyles>
    <p:titleStyle>
      <a:lvl1pPr algn="l" defTabSz="914400" rtl="0" eaLnBrk="1" latinLnBrk="0" hangingPunct="1">
        <a:lnSpc>
          <a:spcPct val="90000"/>
        </a:lnSpc>
        <a:spcBef>
          <a:spcPct val="0"/>
        </a:spcBef>
        <a:buNone/>
        <a:defRPr sz="5400" kern="1200">
          <a:solidFill>
            <a:srgbClr val="289FD7"/>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60798" y="416496"/>
            <a:ext cx="11079822" cy="1325563"/>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60798" y="1876996"/>
            <a:ext cx="11079822" cy="4215579"/>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10"/>
          <a:stretch>
            <a:fillRect/>
          </a:stretch>
        </p:blipFill>
        <p:spPr>
          <a:xfrm>
            <a:off x="448633" y="-1916710"/>
            <a:ext cx="1916710" cy="1916710"/>
          </a:xfrm>
          <a:prstGeom prst="rect">
            <a:avLst/>
          </a:prstGeom>
        </p:spPr>
      </p:pic>
      <p:sp>
        <p:nvSpPr>
          <p:cNvPr id="8" name="Rectangle 7"/>
          <p:cNvSpPr/>
          <p:nvPr userDrawn="1"/>
        </p:nvSpPr>
        <p:spPr>
          <a:xfrm>
            <a:off x="2516172" y="-1299953"/>
            <a:ext cx="848413" cy="683197"/>
          </a:xfrm>
          <a:prstGeom prst="rect">
            <a:avLst/>
          </a:prstGeom>
          <a:solidFill>
            <a:srgbClr val="289F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userDrawn="1"/>
        </p:nvSpPr>
        <p:spPr>
          <a:xfrm>
            <a:off x="3468279" y="-1299953"/>
            <a:ext cx="848413" cy="683197"/>
          </a:xfrm>
          <a:prstGeom prst="rect">
            <a:avLst/>
          </a:prstGeom>
          <a:solidFill>
            <a:srgbClr val="80B9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userDrawn="1"/>
        </p:nvSpPr>
        <p:spPr>
          <a:xfrm>
            <a:off x="4467521" y="-1299953"/>
            <a:ext cx="848413" cy="683197"/>
          </a:xfrm>
          <a:prstGeom prst="rect">
            <a:avLst/>
          </a:prstGeom>
          <a:solidFill>
            <a:srgbClr val="3C45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userDrawn="1"/>
        </p:nvSpPr>
        <p:spPr>
          <a:xfrm>
            <a:off x="5400774" y="-1299953"/>
            <a:ext cx="848413" cy="683197"/>
          </a:xfrm>
          <a:prstGeom prst="rect">
            <a:avLst/>
          </a:prstGeom>
          <a:solidFill>
            <a:srgbClr val="E34F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userDrawn="1"/>
        </p:nvSpPr>
        <p:spPr>
          <a:xfrm>
            <a:off x="6334027" y="-1299953"/>
            <a:ext cx="848413" cy="683197"/>
          </a:xfrm>
          <a:prstGeom prst="rect">
            <a:avLst/>
          </a:prstGeom>
          <a:solidFill>
            <a:srgbClr val="0171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userDrawn="1"/>
        </p:nvSpPr>
        <p:spPr>
          <a:xfrm>
            <a:off x="7304987" y="-1299953"/>
            <a:ext cx="848413" cy="683197"/>
          </a:xfrm>
          <a:prstGeom prst="rect">
            <a:avLst/>
          </a:prstGeom>
          <a:solidFill>
            <a:srgbClr val="1D43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userDrawn="1"/>
        </p:nvSpPr>
        <p:spPr>
          <a:xfrm>
            <a:off x="1" y="0"/>
            <a:ext cx="123290" cy="6858000"/>
          </a:xfrm>
          <a:prstGeom prst="rect">
            <a:avLst/>
          </a:prstGeom>
          <a:solidFill>
            <a:srgbClr val="6170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Slide Number Placeholder 17"/>
          <p:cNvSpPr>
            <a:spLocks noGrp="1"/>
          </p:cNvSpPr>
          <p:nvPr>
            <p:ph type="sldNum" sz="quarter" idx="4"/>
          </p:nvPr>
        </p:nvSpPr>
        <p:spPr>
          <a:xfrm>
            <a:off x="8897420" y="6274158"/>
            <a:ext cx="2743200" cy="365125"/>
          </a:xfrm>
          <a:prstGeom prst="rect">
            <a:avLst/>
          </a:prstGeom>
        </p:spPr>
        <p:txBody>
          <a:bodyPr vert="horz" lIns="91440" tIns="45720" rIns="91440" bIns="45720" rtlCol="0" anchor="ctr"/>
          <a:lstStyle>
            <a:lvl1pPr algn="r">
              <a:defRPr lang="en-US" smtClean="0">
                <a:solidFill>
                  <a:srgbClr val="289FD7"/>
                </a:solidFill>
              </a:defRPr>
            </a:lvl1pPr>
          </a:lstStyle>
          <a:p>
            <a:fld id="{0D099E2A-118A-4377-8F98-2DF40BCBA9FE}" type="slidenum">
              <a:rPr lang="en-US" smtClean="0"/>
              <a:pPr/>
              <a:t>‹#›</a:t>
            </a:fld>
            <a:endParaRPr lang="en-US" dirty="0"/>
          </a:p>
        </p:txBody>
      </p:sp>
    </p:spTree>
    <p:extLst>
      <p:ext uri="{BB962C8B-B14F-4D97-AF65-F5344CB8AC3E}">
        <p14:creationId xmlns:p14="http://schemas.microsoft.com/office/powerpoint/2010/main" val="1169025487"/>
      </p:ext>
    </p:extLst>
  </p:cSld>
  <p:clrMap bg1="lt1" tx1="dk1" bg2="lt2" tx2="dk2" accent1="accent1" accent2="accent2" accent3="accent3" accent4="accent4" accent5="accent5" accent6="accent6" hlink="hlink" folHlink="folHlink"/>
  <p:sldLayoutIdLst>
    <p:sldLayoutId id="2147483749" r:id="rId1"/>
    <p:sldLayoutId id="2147483750" r:id="rId2"/>
    <p:sldLayoutId id="2147483777" r:id="rId3"/>
    <p:sldLayoutId id="2147483751" r:id="rId4"/>
    <p:sldLayoutId id="2147483783" r:id="rId5"/>
    <p:sldLayoutId id="2147483752" r:id="rId6"/>
    <p:sldLayoutId id="2147483753" r:id="rId7"/>
    <p:sldLayoutId id="2147483754" r:id="rId8"/>
  </p:sldLayoutIdLst>
  <p:timing>
    <p:tnLst>
      <p:par>
        <p:cTn id="1" dur="indefinite" restart="never" nodeType="tmRoot"/>
      </p:par>
    </p:tnLst>
  </p:timing>
  <p:hf hdr="0" ftr="0" dt="0"/>
  <p:txStyles>
    <p:titleStyle>
      <a:lvl1pPr algn="l" defTabSz="914400" rtl="0" eaLnBrk="1" latinLnBrk="0" hangingPunct="1">
        <a:lnSpc>
          <a:spcPct val="90000"/>
        </a:lnSpc>
        <a:spcBef>
          <a:spcPct val="0"/>
        </a:spcBef>
        <a:buNone/>
        <a:defRPr sz="5400" kern="1200">
          <a:solidFill>
            <a:srgbClr val="289FD7"/>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rgbClr val="61708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rgbClr val="61708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rgbClr val="61708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rgbClr val="61708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rgbClr val="61708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60798" y="416496"/>
            <a:ext cx="11079822" cy="1325563"/>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60798" y="1876996"/>
            <a:ext cx="11079822" cy="4215579"/>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21"/>
          <a:stretch>
            <a:fillRect/>
          </a:stretch>
        </p:blipFill>
        <p:spPr>
          <a:xfrm>
            <a:off x="448633" y="-1916710"/>
            <a:ext cx="1916710" cy="1916710"/>
          </a:xfrm>
          <a:prstGeom prst="rect">
            <a:avLst/>
          </a:prstGeom>
        </p:spPr>
      </p:pic>
      <p:sp>
        <p:nvSpPr>
          <p:cNvPr id="8" name="Rectangle 7"/>
          <p:cNvSpPr/>
          <p:nvPr userDrawn="1"/>
        </p:nvSpPr>
        <p:spPr>
          <a:xfrm>
            <a:off x="2516172" y="-1299953"/>
            <a:ext cx="848413" cy="683197"/>
          </a:xfrm>
          <a:prstGeom prst="rect">
            <a:avLst/>
          </a:prstGeom>
          <a:solidFill>
            <a:srgbClr val="289F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userDrawn="1"/>
        </p:nvSpPr>
        <p:spPr>
          <a:xfrm>
            <a:off x="3468279" y="-1299953"/>
            <a:ext cx="848413" cy="683197"/>
          </a:xfrm>
          <a:prstGeom prst="rect">
            <a:avLst/>
          </a:prstGeom>
          <a:solidFill>
            <a:srgbClr val="80B9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userDrawn="1"/>
        </p:nvSpPr>
        <p:spPr>
          <a:xfrm>
            <a:off x="4467521" y="-1299953"/>
            <a:ext cx="848413" cy="683197"/>
          </a:xfrm>
          <a:prstGeom prst="rect">
            <a:avLst/>
          </a:prstGeom>
          <a:solidFill>
            <a:srgbClr val="3C45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userDrawn="1"/>
        </p:nvSpPr>
        <p:spPr>
          <a:xfrm>
            <a:off x="5400774" y="-1299953"/>
            <a:ext cx="848413" cy="683197"/>
          </a:xfrm>
          <a:prstGeom prst="rect">
            <a:avLst/>
          </a:prstGeom>
          <a:solidFill>
            <a:srgbClr val="E34F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userDrawn="1"/>
        </p:nvSpPr>
        <p:spPr>
          <a:xfrm>
            <a:off x="6334027" y="-1299953"/>
            <a:ext cx="848413" cy="683197"/>
          </a:xfrm>
          <a:prstGeom prst="rect">
            <a:avLst/>
          </a:prstGeom>
          <a:solidFill>
            <a:srgbClr val="0171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userDrawn="1"/>
        </p:nvSpPr>
        <p:spPr>
          <a:xfrm>
            <a:off x="7304987" y="-1299953"/>
            <a:ext cx="848413" cy="683197"/>
          </a:xfrm>
          <a:prstGeom prst="rect">
            <a:avLst/>
          </a:prstGeom>
          <a:solidFill>
            <a:srgbClr val="1D43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userDrawn="1"/>
        </p:nvSpPr>
        <p:spPr>
          <a:xfrm>
            <a:off x="1" y="0"/>
            <a:ext cx="123290" cy="6858000"/>
          </a:xfrm>
          <a:prstGeom prst="rect">
            <a:avLst/>
          </a:prstGeom>
          <a:solidFill>
            <a:srgbClr val="3C45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Slide Number Placeholder 17"/>
          <p:cNvSpPr>
            <a:spLocks noGrp="1"/>
          </p:cNvSpPr>
          <p:nvPr>
            <p:ph type="sldNum" sz="quarter" idx="4"/>
          </p:nvPr>
        </p:nvSpPr>
        <p:spPr>
          <a:xfrm>
            <a:off x="8897420" y="6274158"/>
            <a:ext cx="2743200" cy="365125"/>
          </a:xfrm>
          <a:prstGeom prst="rect">
            <a:avLst/>
          </a:prstGeom>
        </p:spPr>
        <p:txBody>
          <a:bodyPr vert="horz" lIns="91440" tIns="45720" rIns="91440" bIns="45720" rtlCol="0" anchor="ctr"/>
          <a:lstStyle>
            <a:lvl1pPr algn="r">
              <a:defRPr lang="en-US" smtClean="0">
                <a:solidFill>
                  <a:srgbClr val="617081"/>
                </a:solidFill>
              </a:defRPr>
            </a:lvl1pPr>
          </a:lstStyle>
          <a:p>
            <a:fld id="{0D099E2A-118A-4377-8F98-2DF40BCBA9FE}" type="slidenum">
              <a:rPr lang="en-US" smtClean="0"/>
              <a:pPr/>
              <a:t>‹#›</a:t>
            </a:fld>
            <a:endParaRPr lang="en-US" dirty="0"/>
          </a:p>
        </p:txBody>
      </p:sp>
    </p:spTree>
    <p:extLst>
      <p:ext uri="{BB962C8B-B14F-4D97-AF65-F5344CB8AC3E}">
        <p14:creationId xmlns:p14="http://schemas.microsoft.com/office/powerpoint/2010/main" val="4194142146"/>
      </p:ext>
    </p:extLst>
  </p:cSld>
  <p:clrMap bg1="lt1" tx1="dk1" bg2="lt2" tx2="dk2" accent1="accent1" accent2="accent2" accent3="accent3" accent4="accent4" accent5="accent5" accent6="accent6" hlink="hlink" folHlink="folHlink"/>
  <p:sldLayoutIdLst>
    <p:sldLayoutId id="2147483759" r:id="rId1"/>
    <p:sldLayoutId id="2147483760" r:id="rId2"/>
    <p:sldLayoutId id="2147483778" r:id="rId3"/>
    <p:sldLayoutId id="2147483761" r:id="rId4"/>
    <p:sldLayoutId id="2147483762" r:id="rId5"/>
    <p:sldLayoutId id="2147483763" r:id="rId6"/>
    <p:sldLayoutId id="2147483764" r:id="rId7"/>
    <p:sldLayoutId id="2147483786" r:id="rId8"/>
    <p:sldLayoutId id="2147483787" r:id="rId9"/>
    <p:sldLayoutId id="2147483788" r:id="rId10"/>
    <p:sldLayoutId id="2147483789" r:id="rId11"/>
    <p:sldLayoutId id="2147483790" r:id="rId12"/>
    <p:sldLayoutId id="2147483791" r:id="rId13"/>
    <p:sldLayoutId id="2147483792" r:id="rId14"/>
    <p:sldLayoutId id="2147483793" r:id="rId15"/>
    <p:sldLayoutId id="2147483794" r:id="rId16"/>
    <p:sldLayoutId id="2147483795" r:id="rId17"/>
    <p:sldLayoutId id="2147483796" r:id="rId18"/>
    <p:sldLayoutId id="2147483797" r:id="rId19"/>
  </p:sldLayoutIdLst>
  <p:timing>
    <p:tnLst>
      <p:par>
        <p:cTn id="1" dur="indefinite" restart="never" nodeType="tmRoot"/>
      </p:par>
    </p:tnLst>
  </p:timing>
  <p:hf hdr="0" ftr="0" dt="0"/>
  <p:txStyles>
    <p:titleStyle>
      <a:lvl1pPr algn="l" defTabSz="914400" rtl="0" eaLnBrk="1" latinLnBrk="0" hangingPunct="1">
        <a:lnSpc>
          <a:spcPct val="90000"/>
        </a:lnSpc>
        <a:spcBef>
          <a:spcPct val="0"/>
        </a:spcBef>
        <a:buNone/>
        <a:defRPr sz="5400" kern="1200">
          <a:solidFill>
            <a:srgbClr val="289FD7"/>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16.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4.xml.rels><?xml version="1.0" encoding="UTF-8" standalone="yes"?>
<Relationships xmlns="http://schemas.openxmlformats.org/package/2006/relationships"><Relationship Id="rId3" Type="http://schemas.openxmlformats.org/officeDocument/2006/relationships/image" Target="../media/image14.tmp"/><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15.tmp"/><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hyperlink" Target="https://modernizr.com/" TargetMode="External"/><Relationship Id="rId2" Type="http://schemas.openxmlformats.org/officeDocument/2006/relationships/notesSlide" Target="../notesSlides/notesSlide12.xml"/><Relationship Id="rId1" Type="http://schemas.openxmlformats.org/officeDocument/2006/relationships/slideLayout" Target="../slideLayouts/slideLayout11.xml"/><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0.xml.rels><?xml version="1.0" encoding="UTF-8" standalone="yes"?>
<Relationships xmlns="http://schemas.openxmlformats.org/package/2006/relationships"><Relationship Id="rId3" Type="http://schemas.openxmlformats.org/officeDocument/2006/relationships/image" Target="../media/image20.tmp"/><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3" Type="http://schemas.openxmlformats.org/officeDocument/2006/relationships/image" Target="../media/image21.tmp"/><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3" Type="http://schemas.openxmlformats.org/officeDocument/2006/relationships/image" Target="../media/image22.tmp"/><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3.xml"/><Relationship Id="rId7" Type="http://schemas.openxmlformats.org/officeDocument/2006/relationships/image" Target="../media/image6.png"/><Relationship Id="rId2" Type="http://schemas.openxmlformats.org/officeDocument/2006/relationships/diagramData" Target="../diagrams/data3.xml"/><Relationship Id="rId1" Type="http://schemas.openxmlformats.org/officeDocument/2006/relationships/slideLayout" Target="../slideLayouts/slideLayout11.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6.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34.xml"/><Relationship Id="rId2" Type="http://schemas.openxmlformats.org/officeDocument/2006/relationships/tags" Target="../tags/tag4.xml"/><Relationship Id="rId1" Type="http://schemas.openxmlformats.org/officeDocument/2006/relationships/vmlDrawing" Target="../drawings/vmlDrawing4.vml"/><Relationship Id="rId6" Type="http://schemas.openxmlformats.org/officeDocument/2006/relationships/image" Target="../media/image7.emf"/><Relationship Id="rId5" Type="http://schemas.openxmlformats.org/officeDocument/2006/relationships/oleObject" Target="../embeddings/oleObject4.bin"/><Relationship Id="rId4" Type="http://schemas.openxmlformats.org/officeDocument/2006/relationships/notesSlide" Target="../notesSlides/notesSlide20.xml"/></Relationships>
</file>

<file path=ppt/slides/_rels/slide27.xml.rels><?xml version="1.0" encoding="UTF-8" standalone="yes"?>
<Relationships xmlns="http://schemas.openxmlformats.org/package/2006/relationships"><Relationship Id="rId8" Type="http://schemas.openxmlformats.org/officeDocument/2006/relationships/hyperlink" Target="http://trends.builtwith.com/javascript/jQuery" TargetMode="External"/><Relationship Id="rId3" Type="http://schemas.openxmlformats.org/officeDocument/2006/relationships/tags" Target="../tags/tag6.xml"/><Relationship Id="rId7" Type="http://schemas.openxmlformats.org/officeDocument/2006/relationships/image" Target="../media/image7.emf"/><Relationship Id="rId2" Type="http://schemas.openxmlformats.org/officeDocument/2006/relationships/tags" Target="../tags/tag5.xml"/><Relationship Id="rId1" Type="http://schemas.openxmlformats.org/officeDocument/2006/relationships/vmlDrawing" Target="../drawings/vmlDrawing5.vml"/><Relationship Id="rId6" Type="http://schemas.openxmlformats.org/officeDocument/2006/relationships/oleObject" Target="../embeddings/oleObject5.bin"/><Relationship Id="rId5" Type="http://schemas.openxmlformats.org/officeDocument/2006/relationships/notesSlide" Target="../notesSlides/notesSlide21.xml"/><Relationship Id="rId10" Type="http://schemas.openxmlformats.org/officeDocument/2006/relationships/image" Target="../media/image23.tmp"/><Relationship Id="rId4" Type="http://schemas.openxmlformats.org/officeDocument/2006/relationships/slideLayout" Target="../slideLayouts/slideLayout11.xml"/><Relationship Id="rId9" Type="http://schemas.openxmlformats.org/officeDocument/2006/relationships/chart" Target="../charts/chart1.xml"/></Relationships>
</file>

<file path=ppt/slides/_rels/slide28.xml.rels><?xml version="1.0" encoding="UTF-8" standalone="yes"?>
<Relationships xmlns="http://schemas.openxmlformats.org/package/2006/relationships"><Relationship Id="rId8" Type="http://schemas.openxmlformats.org/officeDocument/2006/relationships/diagramLayout" Target="../diagrams/layout4.xml"/><Relationship Id="rId3" Type="http://schemas.openxmlformats.org/officeDocument/2006/relationships/slideLayout" Target="../slideLayouts/slideLayout11.xml"/><Relationship Id="rId7" Type="http://schemas.openxmlformats.org/officeDocument/2006/relationships/diagramData" Target="../diagrams/data4.xml"/><Relationship Id="rId12" Type="http://schemas.openxmlformats.org/officeDocument/2006/relationships/image" Target="../media/image24.png"/><Relationship Id="rId2" Type="http://schemas.openxmlformats.org/officeDocument/2006/relationships/tags" Target="../tags/tag7.xml"/><Relationship Id="rId1" Type="http://schemas.openxmlformats.org/officeDocument/2006/relationships/vmlDrawing" Target="../drawings/vmlDrawing6.vml"/><Relationship Id="rId6" Type="http://schemas.openxmlformats.org/officeDocument/2006/relationships/image" Target="../media/image7.emf"/><Relationship Id="rId11" Type="http://schemas.microsoft.com/office/2007/relationships/diagramDrawing" Target="../diagrams/drawing4.xml"/><Relationship Id="rId5" Type="http://schemas.openxmlformats.org/officeDocument/2006/relationships/oleObject" Target="../embeddings/oleObject6.bin"/><Relationship Id="rId10" Type="http://schemas.openxmlformats.org/officeDocument/2006/relationships/diagramColors" Target="../diagrams/colors4.xml"/><Relationship Id="rId4" Type="http://schemas.openxmlformats.org/officeDocument/2006/relationships/notesSlide" Target="../notesSlides/notesSlide22.xml"/><Relationship Id="rId9" Type="http://schemas.openxmlformats.org/officeDocument/2006/relationships/diagramQuickStyle" Target="../diagrams/quickStyle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11.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6.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34.xml"/><Relationship Id="rId2" Type="http://schemas.openxmlformats.org/officeDocument/2006/relationships/tags" Target="../tags/tag8.xml"/><Relationship Id="rId1" Type="http://schemas.openxmlformats.org/officeDocument/2006/relationships/vmlDrawing" Target="../drawings/vmlDrawing7.vml"/><Relationship Id="rId6" Type="http://schemas.openxmlformats.org/officeDocument/2006/relationships/image" Target="../media/image7.emf"/><Relationship Id="rId5" Type="http://schemas.openxmlformats.org/officeDocument/2006/relationships/oleObject" Target="../embeddings/oleObject4.bin"/><Relationship Id="rId4" Type="http://schemas.openxmlformats.org/officeDocument/2006/relationships/notesSlide" Target="../notesSlides/notesSlide24.xml"/></Relationships>
</file>

<file path=ppt/slides/_rels/slide33.xml.rels><?xml version="1.0" encoding="UTF-8" standalone="yes"?>
<Relationships xmlns="http://schemas.openxmlformats.org/package/2006/relationships"><Relationship Id="rId3" Type="http://schemas.openxmlformats.org/officeDocument/2006/relationships/image" Target="../media/image25.tmp"/><Relationship Id="rId2" Type="http://schemas.openxmlformats.org/officeDocument/2006/relationships/notesSlide" Target="../notesSlides/notesSlide25.xml"/><Relationship Id="rId1" Type="http://schemas.openxmlformats.org/officeDocument/2006/relationships/slideLayout" Target="../slideLayouts/slideLayout3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7.xml"/></Relationships>
</file>

<file path=ppt/slides/_rels/slide3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37.xml"/></Relationships>
</file>

<file path=ppt/slides/_rels/slide37.xml.rels><?xml version="1.0" encoding="UTF-8" standalone="yes"?>
<Relationships xmlns="http://schemas.openxmlformats.org/package/2006/relationships"><Relationship Id="rId2" Type="http://schemas.openxmlformats.org/officeDocument/2006/relationships/image" Target="../media/image28.tmp"/><Relationship Id="rId1" Type="http://schemas.openxmlformats.org/officeDocument/2006/relationships/slideLayout" Target="../slideLayouts/slideLayout37.xml"/></Relationships>
</file>

<file path=ppt/slides/_rels/slide3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9.png"/><Relationship Id="rId1" Type="http://schemas.openxmlformats.org/officeDocument/2006/relationships/slideLayout" Target="../slideLayouts/slideLayout37.xml"/><Relationship Id="rId4" Type="http://schemas.openxmlformats.org/officeDocument/2006/relationships/image" Target="../media/image2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image" Target="../media/image7.emf"/><Relationship Id="rId5" Type="http://schemas.openxmlformats.org/officeDocument/2006/relationships/oleObject" Target="../embeddings/oleObject1.bin"/><Relationship Id="rId4" Type="http://schemas.openxmlformats.org/officeDocument/2006/relationships/notesSlide" Target="../notesSlides/notesSlide1.xml"/></Relationships>
</file>

<file path=ppt/slides/_rels/slide4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7.xml"/></Relationships>
</file>

<file path=ppt/slides/_rels/slide41.xml.rels><?xml version="1.0" encoding="UTF-8" standalone="yes"?>
<Relationships xmlns="http://schemas.openxmlformats.org/package/2006/relationships"><Relationship Id="rId8" Type="http://schemas.openxmlformats.org/officeDocument/2006/relationships/image" Target="../media/image36.tmp"/><Relationship Id="rId3" Type="http://schemas.openxmlformats.org/officeDocument/2006/relationships/image" Target="../media/image31.tmp"/><Relationship Id="rId7" Type="http://schemas.openxmlformats.org/officeDocument/2006/relationships/image" Target="../media/image35.tmp"/><Relationship Id="rId2" Type="http://schemas.openxmlformats.org/officeDocument/2006/relationships/notesSlide" Target="../notesSlides/notesSlide28.xml"/><Relationship Id="rId1" Type="http://schemas.openxmlformats.org/officeDocument/2006/relationships/slideLayout" Target="../slideLayouts/slideLayout37.xml"/><Relationship Id="rId6" Type="http://schemas.openxmlformats.org/officeDocument/2006/relationships/image" Target="../media/image34.tmp"/><Relationship Id="rId11" Type="http://schemas.openxmlformats.org/officeDocument/2006/relationships/image" Target="../media/image39.tmp"/><Relationship Id="rId5" Type="http://schemas.openxmlformats.org/officeDocument/2006/relationships/image" Target="../media/image33.tmp"/><Relationship Id="rId10" Type="http://schemas.openxmlformats.org/officeDocument/2006/relationships/image" Target="../media/image38.tmp"/><Relationship Id="rId4" Type="http://schemas.openxmlformats.org/officeDocument/2006/relationships/image" Target="../media/image32.tmp"/><Relationship Id="rId9" Type="http://schemas.openxmlformats.org/officeDocument/2006/relationships/image" Target="../media/image37.png"/></Relationships>
</file>

<file path=ppt/slides/_rels/slide42.xml.rels><?xml version="1.0" encoding="UTF-8" standalone="yes"?>
<Relationships xmlns="http://schemas.openxmlformats.org/package/2006/relationships"><Relationship Id="rId2" Type="http://schemas.openxmlformats.org/officeDocument/2006/relationships/image" Target="../media/image40.tmp"/><Relationship Id="rId1" Type="http://schemas.openxmlformats.org/officeDocument/2006/relationships/slideLayout" Target="../slideLayouts/slideLayout3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45.xml.rels><?xml version="1.0" encoding="UTF-8" standalone="yes"?>
<Relationships xmlns="http://schemas.openxmlformats.org/package/2006/relationships"><Relationship Id="rId2" Type="http://schemas.openxmlformats.org/officeDocument/2006/relationships/image" Target="../media/image41.tmp"/><Relationship Id="rId1" Type="http://schemas.openxmlformats.org/officeDocument/2006/relationships/slideLayout" Target="../slideLayouts/slideLayout37.xml"/></Relationships>
</file>

<file path=ppt/slides/_rels/slide46.xml.rels><?xml version="1.0" encoding="UTF-8" standalone="yes"?>
<Relationships xmlns="http://schemas.openxmlformats.org/package/2006/relationships"><Relationship Id="rId3" Type="http://schemas.openxmlformats.org/officeDocument/2006/relationships/image" Target="../media/image43.tmp"/><Relationship Id="rId2" Type="http://schemas.openxmlformats.org/officeDocument/2006/relationships/image" Target="../media/image42.tmp"/><Relationship Id="rId1" Type="http://schemas.openxmlformats.org/officeDocument/2006/relationships/slideLayout" Target="../slideLayouts/slideLayout37.xml"/></Relationships>
</file>

<file path=ppt/slides/_rels/slide47.xml.rels><?xml version="1.0" encoding="UTF-8" standalone="yes"?>
<Relationships xmlns="http://schemas.openxmlformats.org/package/2006/relationships"><Relationship Id="rId3" Type="http://schemas.openxmlformats.org/officeDocument/2006/relationships/image" Target="../media/image44.tmp"/><Relationship Id="rId2" Type="http://schemas.openxmlformats.org/officeDocument/2006/relationships/notesSlide" Target="../notesSlides/notesSlide29.xml"/><Relationship Id="rId1" Type="http://schemas.openxmlformats.org/officeDocument/2006/relationships/slideLayout" Target="../slideLayouts/slideLayout3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11.xml"/><Relationship Id="rId1" Type="http://schemas.openxmlformats.org/officeDocument/2006/relationships/tags" Target="../tags/tag9.xml"/></Relationships>
</file>

<file path=ppt/slides/_rels/slide5.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slideLayout" Target="../slideLayouts/slideLayout11.xml"/><Relationship Id="rId7" Type="http://schemas.openxmlformats.org/officeDocument/2006/relationships/image" Target="../media/image6.png"/><Relationship Id="rId2" Type="http://schemas.openxmlformats.org/officeDocument/2006/relationships/tags" Target="../tags/tag2.xml"/><Relationship Id="rId1" Type="http://schemas.openxmlformats.org/officeDocument/2006/relationships/vmlDrawing" Target="../drawings/vmlDrawing2.vml"/><Relationship Id="rId6" Type="http://schemas.openxmlformats.org/officeDocument/2006/relationships/image" Target="../media/image7.emf"/><Relationship Id="rId5" Type="http://schemas.openxmlformats.org/officeDocument/2006/relationships/oleObject" Target="../embeddings/oleObject2.bin"/><Relationship Id="rId4" Type="http://schemas.openxmlformats.org/officeDocument/2006/relationships/notesSlide" Target="../notesSlides/notesSlide2.xml"/></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11.xml"/><Relationship Id="rId1" Type="http://schemas.openxmlformats.org/officeDocument/2006/relationships/tags" Target="../tags/tag10.xml"/></Relationships>
</file>

<file path=ppt/slides/_rels/slide5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5.png"/><Relationship Id="rId1" Type="http://schemas.openxmlformats.org/officeDocument/2006/relationships/slideLayout" Target="../slideLayouts/slideLayout11.xml"/></Relationships>
</file>

<file path=ppt/slides/_rels/slide5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1.xml"/></Relationships>
</file>

<file path=ppt/slides/_rels/slide5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1.xml"/></Relationships>
</file>

<file path=ppt/slides/_rels/slide5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tmp"/><Relationship Id="rId1" Type="http://schemas.openxmlformats.org/officeDocument/2006/relationships/slideLayout" Target="../slideLayouts/slideLayout1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8" Type="http://schemas.openxmlformats.org/officeDocument/2006/relationships/diagramLayout" Target="../diagrams/layout1.xml"/><Relationship Id="rId3" Type="http://schemas.openxmlformats.org/officeDocument/2006/relationships/slideLayout" Target="../slideLayouts/slideLayout11.xml"/><Relationship Id="rId7" Type="http://schemas.openxmlformats.org/officeDocument/2006/relationships/diagramData" Target="../diagrams/data1.xml"/><Relationship Id="rId12" Type="http://schemas.openxmlformats.org/officeDocument/2006/relationships/image" Target="../media/image9.png"/><Relationship Id="rId2" Type="http://schemas.openxmlformats.org/officeDocument/2006/relationships/tags" Target="../tags/tag3.xml"/><Relationship Id="rId1" Type="http://schemas.openxmlformats.org/officeDocument/2006/relationships/vmlDrawing" Target="../drawings/vmlDrawing3.vml"/><Relationship Id="rId6" Type="http://schemas.openxmlformats.org/officeDocument/2006/relationships/image" Target="../media/image7.emf"/><Relationship Id="rId11" Type="http://schemas.microsoft.com/office/2007/relationships/diagramDrawing" Target="../diagrams/drawing1.xml"/><Relationship Id="rId5" Type="http://schemas.openxmlformats.org/officeDocument/2006/relationships/oleObject" Target="../embeddings/oleObject3.bin"/><Relationship Id="rId10" Type="http://schemas.openxmlformats.org/officeDocument/2006/relationships/diagramColors" Target="../diagrams/colors1.xml"/><Relationship Id="rId4" Type="http://schemas.openxmlformats.org/officeDocument/2006/relationships/notesSlide" Target="../notesSlides/notesSlide3.xml"/><Relationship Id="rId9"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3" Type="http://schemas.openxmlformats.org/officeDocument/2006/relationships/hyperlink" Target="http://www.flightarcade.com/" TargetMode="External"/><Relationship Id="rId2" Type="http://schemas.openxmlformats.org/officeDocument/2006/relationships/notesSlide" Target="../notesSlides/notesSlide4.xml"/><Relationship Id="rId1" Type="http://schemas.openxmlformats.org/officeDocument/2006/relationships/slideLayout" Target="../slideLayouts/slideLayout61.xml"/><Relationship Id="rId5" Type="http://schemas.openxmlformats.org/officeDocument/2006/relationships/hyperlink" Target="https://dev.modern.ie/testdrive/" TargetMode="External"/><Relationship Id="rId4" Type="http://schemas.openxmlformats.org/officeDocument/2006/relationships/hyperlink" Target="http://www.22tracks.com/"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297017" y="2459640"/>
            <a:ext cx="10515600" cy="1325563"/>
          </a:xfrm>
        </p:spPr>
        <p:txBody>
          <a:bodyPr/>
          <a:lstStyle/>
          <a:p>
            <a:r>
              <a:rPr lang="en-US" sz="8000" dirty="0"/>
              <a:t>Building web front ends </a:t>
            </a:r>
            <a:r>
              <a:rPr lang="en-US" sz="8000" dirty="0" smtClean="0"/>
              <a:t/>
            </a:r>
            <a:br>
              <a:rPr lang="en-US" sz="8000" dirty="0" smtClean="0"/>
            </a:br>
            <a:r>
              <a:rPr lang="en-US" sz="6000" dirty="0" smtClean="0"/>
              <a:t>for desktop </a:t>
            </a:r>
            <a:r>
              <a:rPr lang="en-US" sz="6000" dirty="0"/>
              <a:t>and mobile</a:t>
            </a:r>
            <a:r>
              <a:rPr lang="en-US" dirty="0"/>
              <a:t> </a:t>
            </a:r>
            <a:r>
              <a:rPr lang="en-US" sz="6000" dirty="0"/>
              <a:t>using the latest web standards</a:t>
            </a:r>
            <a:endParaRPr lang="en-US" dirty="0"/>
          </a:p>
        </p:txBody>
      </p:sp>
      <p:sp>
        <p:nvSpPr>
          <p:cNvPr id="6" name="Text Placeholder 5"/>
          <p:cNvSpPr>
            <a:spLocks noGrp="1"/>
          </p:cNvSpPr>
          <p:nvPr>
            <p:ph type="body" sz="quarter" idx="10"/>
          </p:nvPr>
        </p:nvSpPr>
        <p:spPr>
          <a:xfrm>
            <a:off x="5461000" y="3996267"/>
            <a:ext cx="6351617" cy="2319217"/>
          </a:xfrm>
        </p:spPr>
        <p:txBody>
          <a:bodyPr>
            <a:normAutofit/>
          </a:bodyPr>
          <a:lstStyle/>
          <a:p>
            <a:r>
              <a:rPr lang="en-US" sz="2400" dirty="0"/>
              <a:t>[Speaker]</a:t>
            </a:r>
          </a:p>
          <a:p>
            <a:r>
              <a:rPr lang="en-US" dirty="0">
                <a:solidFill>
                  <a:schemeClr val="accent6">
                    <a:lumMod val="40000"/>
                    <a:lumOff val="60000"/>
                    <a:alpha val="98000"/>
                  </a:schemeClr>
                </a:solidFill>
              </a:rPr>
              <a:t>[Company]</a:t>
            </a:r>
          </a:p>
          <a:p>
            <a:endParaRPr lang="en-US" dirty="0">
              <a:solidFill>
                <a:schemeClr val="accent6">
                  <a:lumMod val="40000"/>
                  <a:lumOff val="60000"/>
                  <a:alpha val="98000"/>
                </a:schemeClr>
              </a:solidFill>
            </a:endParaRPr>
          </a:p>
          <a:p>
            <a:r>
              <a:rPr lang="en-US" dirty="0">
                <a:solidFill>
                  <a:schemeClr val="accent6">
                    <a:lumMod val="40000"/>
                    <a:lumOff val="60000"/>
                    <a:alpha val="98000"/>
                  </a:schemeClr>
                </a:solidFill>
              </a:rPr>
              <a:t>Email: [Email]</a:t>
            </a:r>
          </a:p>
          <a:p>
            <a:r>
              <a:rPr lang="en-US" dirty="0">
                <a:solidFill>
                  <a:schemeClr val="accent6">
                    <a:lumMod val="40000"/>
                    <a:lumOff val="60000"/>
                    <a:alpha val="98000"/>
                  </a:schemeClr>
                </a:solidFill>
              </a:rPr>
              <a:t>Twitter: [Twitter]</a:t>
            </a:r>
          </a:p>
        </p:txBody>
      </p:sp>
    </p:spTree>
    <p:extLst>
      <p:ext uri="{BB962C8B-B14F-4D97-AF65-F5344CB8AC3E}">
        <p14:creationId xmlns:p14="http://schemas.microsoft.com/office/powerpoint/2010/main" val="136877518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Internet Explorer</a:t>
            </a:r>
            <a:br>
              <a:rPr lang="en-US" dirty="0"/>
            </a:br>
            <a:endParaRPr lang="en-US" dirty="0"/>
          </a:p>
        </p:txBody>
      </p:sp>
      <p:sp>
        <p:nvSpPr>
          <p:cNvPr id="5" name="Content Placeholder 4"/>
          <p:cNvSpPr>
            <a:spLocks noGrp="1"/>
          </p:cNvSpPr>
          <p:nvPr>
            <p:ph sz="quarter" idx="14"/>
          </p:nvPr>
        </p:nvSpPr>
        <p:spPr/>
        <p:txBody>
          <a:bodyPr/>
          <a:lstStyle/>
          <a:p>
            <a:pPr defTabSz="1219092">
              <a:spcBef>
                <a:spcPts val="800"/>
              </a:spcBef>
            </a:pPr>
            <a:r>
              <a:rPr lang="en-US" sz="1867" dirty="0">
                <a:latin typeface="Segoe UI"/>
                <a:cs typeface="Segoe UI"/>
              </a:rPr>
              <a:t>Internal engine switch enabled </a:t>
            </a:r>
            <a:br>
              <a:rPr lang="en-US" sz="1867" dirty="0">
                <a:latin typeface="Segoe UI"/>
                <a:cs typeface="Segoe UI"/>
              </a:rPr>
            </a:br>
            <a:r>
              <a:rPr lang="en-US" sz="1867" dirty="0">
                <a:latin typeface="Segoe UI"/>
                <a:cs typeface="Segoe UI"/>
              </a:rPr>
              <a:t>by </a:t>
            </a:r>
            <a:r>
              <a:rPr lang="en-US" sz="1867" b="1" dirty="0">
                <a:latin typeface="Segoe UI"/>
                <a:cs typeface="Segoe UI"/>
              </a:rPr>
              <a:t>CV lists</a:t>
            </a:r>
            <a:r>
              <a:rPr lang="en-US" sz="1867" dirty="0">
                <a:latin typeface="Segoe UI"/>
                <a:cs typeface="Segoe UI"/>
              </a:rPr>
              <a:t>, </a:t>
            </a:r>
            <a:r>
              <a:rPr lang="en-US" sz="1867" b="1" dirty="0">
                <a:latin typeface="Segoe UI"/>
                <a:cs typeface="Segoe UI"/>
              </a:rPr>
              <a:t>x-</a:t>
            </a:r>
            <a:r>
              <a:rPr lang="en-US" sz="1867" b="1" dirty="0" err="1">
                <a:latin typeface="Segoe UI"/>
                <a:cs typeface="Segoe UI"/>
              </a:rPr>
              <a:t>ua</a:t>
            </a:r>
            <a:r>
              <a:rPr lang="en-US" sz="1867" b="1" dirty="0">
                <a:latin typeface="Segoe UI"/>
                <a:cs typeface="Segoe UI"/>
              </a:rPr>
              <a:t>-compatible</a:t>
            </a:r>
            <a:r>
              <a:rPr lang="en-US" sz="1867" dirty="0">
                <a:latin typeface="Segoe UI"/>
                <a:cs typeface="Segoe UI"/>
              </a:rPr>
              <a:t> </a:t>
            </a:r>
            <a:br>
              <a:rPr lang="en-US" sz="1867" dirty="0">
                <a:latin typeface="Segoe UI"/>
                <a:cs typeface="Segoe UI"/>
              </a:rPr>
            </a:br>
            <a:r>
              <a:rPr lang="en-US" sz="1867" dirty="0">
                <a:latin typeface="Segoe UI"/>
                <a:cs typeface="Segoe UI"/>
              </a:rPr>
              <a:t>and </a:t>
            </a:r>
            <a:r>
              <a:rPr lang="en-US" sz="1867" b="1" dirty="0">
                <a:latin typeface="Segoe UI"/>
                <a:cs typeface="Segoe UI"/>
              </a:rPr>
              <a:t>meta</a:t>
            </a:r>
            <a:r>
              <a:rPr lang="en-US" sz="1867" dirty="0">
                <a:latin typeface="Segoe UI"/>
                <a:cs typeface="Segoe UI"/>
              </a:rPr>
              <a:t> tags</a:t>
            </a:r>
          </a:p>
          <a:p>
            <a:pPr defTabSz="1219092">
              <a:spcBef>
                <a:spcPts val="800"/>
              </a:spcBef>
            </a:pPr>
            <a:r>
              <a:rPr lang="en-US" sz="1867" dirty="0">
                <a:latin typeface="Segoe UI"/>
                <a:cs typeface="Segoe UI"/>
              </a:rPr>
              <a:t>For sites requiring </a:t>
            </a:r>
            <a:r>
              <a:rPr lang="en-US" sz="1867" dirty="0" smtClean="0">
                <a:latin typeface="Segoe UI"/>
                <a:cs typeface="Segoe UI"/>
              </a:rPr>
              <a:t>ActiveX, BHO, or</a:t>
            </a:r>
            <a:br>
              <a:rPr lang="en-US" sz="1867" dirty="0" smtClean="0">
                <a:latin typeface="Segoe UI"/>
                <a:cs typeface="Segoe UI"/>
              </a:rPr>
            </a:br>
            <a:r>
              <a:rPr lang="en-US" sz="1867" dirty="0" smtClean="0">
                <a:latin typeface="Segoe UI"/>
                <a:cs typeface="Segoe UI"/>
              </a:rPr>
              <a:t>legacy IE8 emulation through</a:t>
            </a:r>
            <a:br>
              <a:rPr lang="en-US" sz="1867" dirty="0" smtClean="0">
                <a:latin typeface="Segoe UI"/>
                <a:cs typeface="Segoe UI"/>
              </a:rPr>
            </a:br>
            <a:r>
              <a:rPr lang="en-US" sz="1867" dirty="0" smtClean="0">
                <a:latin typeface="Segoe UI"/>
                <a:cs typeface="Segoe UI"/>
              </a:rPr>
              <a:t>Enterprise Mode</a:t>
            </a:r>
            <a:endParaRPr lang="en-US" sz="1867" dirty="0">
              <a:latin typeface="Segoe UI"/>
              <a:cs typeface="Segoe UI"/>
            </a:endParaRPr>
          </a:p>
          <a:p>
            <a:endParaRPr lang="en-US" dirty="0">
              <a:solidFill>
                <a:schemeClr val="tx1"/>
              </a:solidFill>
            </a:endParaRPr>
          </a:p>
        </p:txBody>
      </p:sp>
      <p:sp>
        <p:nvSpPr>
          <p:cNvPr id="2" name="Content Placeholder 1"/>
          <p:cNvSpPr>
            <a:spLocks noGrp="1"/>
          </p:cNvSpPr>
          <p:nvPr>
            <p:ph sz="quarter" idx="15"/>
          </p:nvPr>
        </p:nvSpPr>
        <p:spPr/>
        <p:txBody>
          <a:bodyPr/>
          <a:lstStyle/>
          <a:p>
            <a:r>
              <a:rPr lang="en-US" dirty="0" smtClean="0"/>
              <a:t> </a:t>
            </a:r>
            <a:endParaRPr lang="en-US" dirty="0"/>
          </a:p>
        </p:txBody>
      </p:sp>
      <p:sp>
        <p:nvSpPr>
          <p:cNvPr id="4" name="Text Placeholder 3"/>
          <p:cNvSpPr>
            <a:spLocks noGrp="1"/>
          </p:cNvSpPr>
          <p:nvPr>
            <p:ph type="body" sz="quarter" idx="16"/>
          </p:nvPr>
        </p:nvSpPr>
        <p:spPr/>
        <p:txBody>
          <a:bodyPr/>
          <a:lstStyle/>
          <a:p>
            <a:r>
              <a:rPr lang="en-US" dirty="0" smtClean="0"/>
              <a:t> </a:t>
            </a:r>
            <a:endParaRPr lang="en-US" dirty="0"/>
          </a:p>
        </p:txBody>
      </p:sp>
      <p:sp>
        <p:nvSpPr>
          <p:cNvPr id="8" name="Rectangle 7"/>
          <p:cNvSpPr/>
          <p:nvPr/>
        </p:nvSpPr>
        <p:spPr>
          <a:xfrm>
            <a:off x="2189238" y="3664858"/>
            <a:ext cx="2104572" cy="220133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err="1"/>
          </a:p>
        </p:txBody>
      </p:sp>
      <p:pic>
        <p:nvPicPr>
          <p:cNvPr id="9" name="Picture 8"/>
          <p:cNvPicPr>
            <a:picLocks noChangeAspect="1"/>
          </p:cNvPicPr>
          <p:nvPr/>
        </p:nvPicPr>
        <p:blipFill>
          <a:blip r:embed="rId3"/>
          <a:stretch>
            <a:fillRect/>
          </a:stretch>
        </p:blipFill>
        <p:spPr>
          <a:xfrm>
            <a:off x="4489955" y="1647152"/>
            <a:ext cx="7293064" cy="4264123"/>
          </a:xfrm>
          <a:prstGeom prst="rect">
            <a:avLst/>
          </a:prstGeom>
        </p:spPr>
      </p:pic>
      <p:grpSp>
        <p:nvGrpSpPr>
          <p:cNvPr id="10" name="Group 9"/>
          <p:cNvGrpSpPr/>
          <p:nvPr/>
        </p:nvGrpSpPr>
        <p:grpSpPr>
          <a:xfrm>
            <a:off x="2295502" y="2002118"/>
            <a:ext cx="9434681" cy="4022746"/>
            <a:chOff x="4019089" y="1943402"/>
            <a:chExt cx="6343339" cy="4697379"/>
          </a:xfrm>
        </p:grpSpPr>
        <p:sp>
          <p:nvSpPr>
            <p:cNvPr id="11" name="Rectangle 10"/>
            <p:cNvSpPr/>
            <p:nvPr/>
          </p:nvSpPr>
          <p:spPr>
            <a:xfrm>
              <a:off x="5502798" y="1943402"/>
              <a:ext cx="4859630" cy="4512927"/>
            </a:xfrm>
            <a:prstGeom prst="rect">
              <a:avLst/>
            </a:prstGeom>
            <a:solidFill>
              <a:schemeClr val="accent6"/>
            </a:solidFill>
            <a:ln w="127000">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39"/>
              <a:endParaRPr lang="en-US" sz="1867" dirty="0">
                <a:solidFill>
                  <a:srgbClr val="737373"/>
                </a:solidFill>
              </a:endParaRPr>
            </a:p>
          </p:txBody>
        </p:sp>
        <p:sp>
          <p:nvSpPr>
            <p:cNvPr id="12" name="TextBox 11"/>
            <p:cNvSpPr txBox="1"/>
            <p:nvPr/>
          </p:nvSpPr>
          <p:spPr>
            <a:xfrm>
              <a:off x="5851113" y="2018934"/>
              <a:ext cx="4235168" cy="778832"/>
            </a:xfrm>
            <a:prstGeom prst="rect">
              <a:avLst/>
            </a:prstGeom>
            <a:noFill/>
          </p:spPr>
          <p:txBody>
            <a:bodyPr wrap="square" rtlCol="0">
              <a:spAutoFit/>
            </a:bodyPr>
            <a:lstStyle/>
            <a:p>
              <a:pPr algn="ctr" defTabSz="1219139"/>
              <a:r>
                <a:rPr lang="en-US" sz="1867" b="1" dirty="0">
                  <a:solidFill>
                    <a:prstClr val="white"/>
                  </a:solidFill>
                  <a:latin typeface="Segoe UI"/>
                  <a:cs typeface="Segoe UI"/>
                </a:rPr>
                <a:t>Compatibility Engine</a:t>
              </a:r>
              <a:r>
                <a:rPr lang="en-US" sz="1867" dirty="0">
                  <a:solidFill>
                    <a:prstClr val="white"/>
                  </a:solidFill>
                  <a:latin typeface="Segoe UI"/>
                  <a:cs typeface="Segoe UI"/>
                </a:rPr>
                <a:t/>
              </a:r>
              <a:br>
                <a:rPr lang="en-US" sz="1867" dirty="0">
                  <a:solidFill>
                    <a:prstClr val="white"/>
                  </a:solidFill>
                  <a:latin typeface="Segoe UI"/>
                  <a:cs typeface="Segoe UI"/>
                </a:rPr>
              </a:br>
              <a:r>
                <a:rPr lang="en-US" sz="1867" dirty="0">
                  <a:solidFill>
                    <a:prstClr val="white"/>
                  </a:solidFill>
                  <a:latin typeface="Segoe UI"/>
                  <a:cs typeface="Segoe UI"/>
                </a:rPr>
                <a:t>mshtml.dll</a:t>
              </a:r>
            </a:p>
          </p:txBody>
        </p:sp>
        <p:sp>
          <p:nvSpPr>
            <p:cNvPr id="13" name="Rectangle 12"/>
            <p:cNvSpPr/>
            <p:nvPr/>
          </p:nvSpPr>
          <p:spPr>
            <a:xfrm>
              <a:off x="5952555" y="2879098"/>
              <a:ext cx="900913" cy="1219201"/>
            </a:xfrm>
            <a:prstGeom prst="rect">
              <a:avLst/>
            </a:prstGeom>
            <a:ln w="38100" cmpd="sng">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defTabSz="1219139"/>
              <a:r>
                <a:rPr lang="en-US" sz="2133" dirty="0">
                  <a:solidFill>
                    <a:srgbClr val="737373"/>
                  </a:solidFill>
                  <a:latin typeface="Segoe UI"/>
                  <a:cs typeface="Segoe UI"/>
                </a:rPr>
                <a:t>IE5</a:t>
              </a:r>
              <a:r>
                <a:rPr lang="en-US" sz="2667" dirty="0">
                  <a:solidFill>
                    <a:srgbClr val="737373"/>
                  </a:solidFill>
                  <a:latin typeface="Segoe UI"/>
                  <a:cs typeface="Segoe UI"/>
                </a:rPr>
                <a:t> </a:t>
              </a:r>
            </a:p>
            <a:p>
              <a:pPr algn="ctr" defTabSz="1219139"/>
              <a:r>
                <a:rPr lang="en-US" sz="1400" dirty="0">
                  <a:solidFill>
                    <a:srgbClr val="737373"/>
                  </a:solidFill>
                  <a:latin typeface="Segoe UI"/>
                  <a:cs typeface="Segoe UI"/>
                </a:rPr>
                <a:t>Quirks</a:t>
              </a:r>
            </a:p>
          </p:txBody>
        </p:sp>
        <p:sp>
          <p:nvSpPr>
            <p:cNvPr id="14" name="Rectangle 13"/>
            <p:cNvSpPr/>
            <p:nvPr/>
          </p:nvSpPr>
          <p:spPr>
            <a:xfrm>
              <a:off x="6984624" y="2879098"/>
              <a:ext cx="900913" cy="1219201"/>
            </a:xfrm>
            <a:prstGeom prst="rect">
              <a:avLst/>
            </a:prstGeom>
            <a:ln w="38100" cmpd="sng">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defTabSz="1219139"/>
              <a:r>
                <a:rPr lang="en-US" sz="2133" dirty="0">
                  <a:solidFill>
                    <a:srgbClr val="737373"/>
                  </a:solidFill>
                  <a:latin typeface="Segoe UI"/>
                  <a:cs typeface="Segoe UI"/>
                </a:rPr>
                <a:t>IE7</a:t>
              </a:r>
              <a:r>
                <a:rPr lang="en-US" sz="2844" dirty="0">
                  <a:solidFill>
                    <a:srgbClr val="737373"/>
                  </a:solidFill>
                  <a:latin typeface="Segoe UI"/>
                  <a:cs typeface="Segoe UI"/>
                </a:rPr>
                <a:t> </a:t>
              </a:r>
              <a:endParaRPr lang="en-US" sz="1423" dirty="0">
                <a:solidFill>
                  <a:srgbClr val="737373"/>
                </a:solidFill>
                <a:latin typeface="Segoe UI"/>
                <a:cs typeface="Segoe UI"/>
              </a:endParaRPr>
            </a:p>
            <a:p>
              <a:pPr algn="ctr" defTabSz="1219139"/>
              <a:r>
                <a:rPr lang="en-US" sz="1423" dirty="0" err="1">
                  <a:solidFill>
                    <a:srgbClr val="737373"/>
                  </a:solidFill>
                  <a:latin typeface="Segoe UI"/>
                  <a:cs typeface="Segoe UI"/>
                </a:rPr>
                <a:t>Compat</a:t>
              </a:r>
              <a:r>
                <a:rPr lang="en-US" sz="1423" dirty="0">
                  <a:solidFill>
                    <a:srgbClr val="737373"/>
                  </a:solidFill>
                  <a:latin typeface="Segoe UI"/>
                  <a:cs typeface="Segoe UI"/>
                </a:rPr>
                <a:t> View</a:t>
              </a:r>
            </a:p>
          </p:txBody>
        </p:sp>
        <p:sp>
          <p:nvSpPr>
            <p:cNvPr id="15" name="Rectangle 14"/>
            <p:cNvSpPr/>
            <p:nvPr/>
          </p:nvSpPr>
          <p:spPr>
            <a:xfrm>
              <a:off x="8016692" y="2879098"/>
              <a:ext cx="900913" cy="1219201"/>
            </a:xfrm>
            <a:prstGeom prst="rect">
              <a:avLst/>
            </a:prstGeom>
            <a:ln w="38100" cmpd="sng">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defTabSz="1219139"/>
              <a:r>
                <a:rPr lang="en-US" sz="2133" dirty="0">
                  <a:solidFill>
                    <a:srgbClr val="737373"/>
                  </a:solidFill>
                  <a:latin typeface="Segoe UI"/>
                  <a:cs typeface="Segoe UI"/>
                </a:rPr>
                <a:t>IE8</a:t>
              </a:r>
            </a:p>
            <a:p>
              <a:pPr algn="ctr" defTabSz="1219139"/>
              <a:r>
                <a:rPr lang="en-US" sz="1401" dirty="0">
                  <a:solidFill>
                    <a:srgbClr val="737373"/>
                  </a:solidFill>
                  <a:latin typeface="Segoe UI"/>
                  <a:cs typeface="Segoe UI"/>
                </a:rPr>
                <a:t>Standards Mode</a:t>
              </a:r>
            </a:p>
          </p:txBody>
        </p:sp>
        <p:sp>
          <p:nvSpPr>
            <p:cNvPr id="16" name="Rectangle 15"/>
            <p:cNvSpPr/>
            <p:nvPr/>
          </p:nvSpPr>
          <p:spPr>
            <a:xfrm>
              <a:off x="5952555" y="4310962"/>
              <a:ext cx="900913" cy="1219201"/>
            </a:xfrm>
            <a:prstGeom prst="rect">
              <a:avLst/>
            </a:prstGeom>
            <a:ln w="38100" cmpd="sng">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defTabSz="1219139"/>
              <a:r>
                <a:rPr lang="en-US" sz="2133" dirty="0">
                  <a:solidFill>
                    <a:srgbClr val="737373"/>
                  </a:solidFill>
                  <a:latin typeface="Segoe UI"/>
                  <a:cs typeface="Segoe UI"/>
                </a:rPr>
                <a:t>IE9</a:t>
              </a:r>
            </a:p>
            <a:p>
              <a:pPr algn="ctr" defTabSz="1219139"/>
              <a:r>
                <a:rPr lang="en-US" sz="1401" dirty="0">
                  <a:solidFill>
                    <a:srgbClr val="737373"/>
                  </a:solidFill>
                  <a:latin typeface="Segoe UI"/>
                  <a:cs typeface="Segoe UI"/>
                </a:rPr>
                <a:t>Standards Mode</a:t>
              </a:r>
            </a:p>
          </p:txBody>
        </p:sp>
        <p:sp>
          <p:nvSpPr>
            <p:cNvPr id="17" name="Rectangle 16"/>
            <p:cNvSpPr/>
            <p:nvPr/>
          </p:nvSpPr>
          <p:spPr>
            <a:xfrm>
              <a:off x="6985303" y="4310962"/>
              <a:ext cx="900913" cy="1219201"/>
            </a:xfrm>
            <a:prstGeom prst="rect">
              <a:avLst/>
            </a:prstGeom>
            <a:ln w="38100" cmpd="sng">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defTabSz="1219139"/>
              <a:r>
                <a:rPr lang="en-US" sz="2133" dirty="0">
                  <a:solidFill>
                    <a:srgbClr val="737373"/>
                  </a:solidFill>
                  <a:latin typeface="Segoe UI"/>
                  <a:cs typeface="Segoe UI"/>
                </a:rPr>
                <a:t>IE10</a:t>
              </a:r>
            </a:p>
            <a:p>
              <a:pPr algn="ctr" defTabSz="1219139"/>
              <a:r>
                <a:rPr lang="en-US" sz="1401" dirty="0">
                  <a:solidFill>
                    <a:srgbClr val="737373"/>
                  </a:solidFill>
                  <a:latin typeface="Segoe UI"/>
                  <a:cs typeface="Segoe UI"/>
                </a:rPr>
                <a:t>Standards Mode</a:t>
              </a:r>
            </a:p>
          </p:txBody>
        </p:sp>
        <p:sp>
          <p:nvSpPr>
            <p:cNvPr id="18" name="Rectangle 17"/>
            <p:cNvSpPr/>
            <p:nvPr/>
          </p:nvSpPr>
          <p:spPr>
            <a:xfrm>
              <a:off x="8015132" y="4317232"/>
              <a:ext cx="900913" cy="1219201"/>
            </a:xfrm>
            <a:prstGeom prst="rect">
              <a:avLst/>
            </a:prstGeom>
            <a:ln w="38100" cmpd="sng">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defTabSz="1219139"/>
              <a:r>
                <a:rPr lang="en-US" sz="2133" dirty="0">
                  <a:solidFill>
                    <a:srgbClr val="737373"/>
                  </a:solidFill>
                  <a:latin typeface="Segoe UI"/>
                  <a:cs typeface="Segoe UI"/>
                </a:rPr>
                <a:t>QME</a:t>
              </a:r>
            </a:p>
            <a:p>
              <a:pPr algn="ctr" defTabSz="1219139"/>
              <a:r>
                <a:rPr lang="en-US" sz="1401" dirty="0">
                  <a:solidFill>
                    <a:srgbClr val="737373"/>
                  </a:solidFill>
                  <a:latin typeface="Segoe UI"/>
                  <a:cs typeface="Segoe UI"/>
                </a:rPr>
                <a:t>Quirks Mode Emulation</a:t>
              </a:r>
            </a:p>
          </p:txBody>
        </p:sp>
        <p:sp>
          <p:nvSpPr>
            <p:cNvPr id="19" name="Rectangle 18"/>
            <p:cNvSpPr/>
            <p:nvPr/>
          </p:nvSpPr>
          <p:spPr>
            <a:xfrm>
              <a:off x="9048761" y="4310962"/>
              <a:ext cx="900913" cy="1219201"/>
            </a:xfrm>
            <a:prstGeom prst="rect">
              <a:avLst/>
            </a:prstGeom>
            <a:ln w="38100" cmpd="sng">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defTabSz="1219139"/>
              <a:r>
                <a:rPr lang="en-US" sz="2133" dirty="0">
                  <a:solidFill>
                    <a:srgbClr val="737373"/>
                  </a:solidFill>
                  <a:latin typeface="Segoe UI"/>
                  <a:cs typeface="Segoe UI"/>
                </a:rPr>
                <a:t>IE11</a:t>
              </a:r>
            </a:p>
            <a:p>
              <a:pPr algn="ctr" defTabSz="1219139"/>
              <a:r>
                <a:rPr lang="en-US" sz="1401" dirty="0">
                  <a:solidFill>
                    <a:srgbClr val="737373"/>
                  </a:solidFill>
                  <a:latin typeface="Segoe UI"/>
                  <a:cs typeface="Segoe UI"/>
                </a:rPr>
                <a:t>Standards Mode</a:t>
              </a:r>
            </a:p>
          </p:txBody>
        </p:sp>
        <p:sp>
          <p:nvSpPr>
            <p:cNvPr id="20" name="Rectangle 19"/>
            <p:cNvSpPr/>
            <p:nvPr/>
          </p:nvSpPr>
          <p:spPr>
            <a:xfrm>
              <a:off x="9048761" y="2886422"/>
              <a:ext cx="900913" cy="1219201"/>
            </a:xfrm>
            <a:prstGeom prst="rect">
              <a:avLst/>
            </a:prstGeom>
            <a:ln w="38100" cmpd="sng">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defTabSz="1219139"/>
              <a:r>
                <a:rPr lang="en-US" sz="2133" dirty="0">
                  <a:solidFill>
                    <a:srgbClr val="737373"/>
                  </a:solidFill>
                  <a:latin typeface="Segoe UI"/>
                  <a:cs typeface="Segoe UI"/>
                </a:rPr>
                <a:t>EMIE</a:t>
              </a:r>
            </a:p>
            <a:p>
              <a:pPr algn="ctr" defTabSz="1219139"/>
              <a:r>
                <a:rPr lang="en-US" sz="1401" dirty="0">
                  <a:solidFill>
                    <a:srgbClr val="737373"/>
                  </a:solidFill>
                  <a:latin typeface="Segoe UI"/>
                  <a:cs typeface="Segoe UI"/>
                </a:rPr>
                <a:t>Enterprise Mode</a:t>
              </a:r>
            </a:p>
          </p:txBody>
        </p:sp>
        <p:sp>
          <p:nvSpPr>
            <p:cNvPr id="21" name="TextBox 20"/>
            <p:cNvSpPr txBox="1"/>
            <p:nvPr/>
          </p:nvSpPr>
          <p:spPr>
            <a:xfrm>
              <a:off x="4019089" y="3884991"/>
              <a:ext cx="1371600" cy="2755790"/>
            </a:xfrm>
            <a:prstGeom prst="rect">
              <a:avLst/>
            </a:prstGeom>
            <a:noFill/>
          </p:spPr>
          <p:txBody>
            <a:bodyPr wrap="square" lIns="182880" tIns="146304" rIns="182880" bIns="146304" rtlCol="0">
              <a:spAutoFit/>
            </a:bodyPr>
            <a:lstStyle/>
            <a:p>
              <a:pPr>
                <a:lnSpc>
                  <a:spcPct val="90000"/>
                </a:lnSpc>
                <a:spcBef>
                  <a:spcPts val="800"/>
                </a:spcBef>
              </a:pPr>
              <a:r>
                <a:rPr lang="en-US" sz="1867" dirty="0"/>
                <a:t>Silverlight</a:t>
              </a:r>
            </a:p>
            <a:p>
              <a:pPr>
                <a:lnSpc>
                  <a:spcPct val="90000"/>
                </a:lnSpc>
                <a:spcBef>
                  <a:spcPts val="800"/>
                </a:spcBef>
              </a:pPr>
              <a:r>
                <a:rPr lang="en-US" sz="1867" dirty="0"/>
                <a:t>Java</a:t>
              </a:r>
            </a:p>
            <a:p>
              <a:pPr>
                <a:lnSpc>
                  <a:spcPct val="90000"/>
                </a:lnSpc>
                <a:spcBef>
                  <a:spcPts val="800"/>
                </a:spcBef>
              </a:pPr>
              <a:r>
                <a:rPr lang="en-US" sz="1867" dirty="0"/>
                <a:t>Flash</a:t>
              </a:r>
            </a:p>
            <a:p>
              <a:pPr>
                <a:lnSpc>
                  <a:spcPct val="90000"/>
                </a:lnSpc>
                <a:spcBef>
                  <a:spcPts val="800"/>
                </a:spcBef>
              </a:pPr>
              <a:r>
                <a:rPr lang="en-US" sz="1867" dirty="0"/>
                <a:t>BHOs</a:t>
              </a:r>
            </a:p>
            <a:p>
              <a:pPr>
                <a:lnSpc>
                  <a:spcPct val="90000"/>
                </a:lnSpc>
                <a:spcBef>
                  <a:spcPts val="800"/>
                </a:spcBef>
              </a:pPr>
              <a:r>
                <a:rPr lang="en-US" sz="1867" dirty="0" smtClean="0"/>
                <a:t>ActiveX</a:t>
              </a:r>
            </a:p>
            <a:p>
              <a:pPr>
                <a:lnSpc>
                  <a:spcPct val="90000"/>
                </a:lnSpc>
                <a:spcBef>
                  <a:spcPts val="800"/>
                </a:spcBef>
              </a:pPr>
              <a:r>
                <a:rPr lang="en-US" sz="1867" dirty="0" smtClean="0"/>
                <a:t>EMIE</a:t>
              </a:r>
              <a:endParaRPr lang="en-US" sz="1867" dirty="0"/>
            </a:p>
          </p:txBody>
        </p:sp>
        <p:sp>
          <p:nvSpPr>
            <p:cNvPr id="22" name="Left-Right Arrow 21"/>
            <p:cNvSpPr/>
            <p:nvPr/>
          </p:nvSpPr>
          <p:spPr>
            <a:xfrm>
              <a:off x="4931633" y="4777135"/>
              <a:ext cx="832082" cy="617959"/>
            </a:xfrm>
            <a:prstGeom prst="leftRightArrow">
              <a:avLst>
                <a:gd name="adj1" fmla="val 64172"/>
                <a:gd name="adj2"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a:lnSpc>
                  <a:spcPct val="90000"/>
                </a:lnSpc>
                <a:spcBef>
                  <a:spcPts val="800"/>
                </a:spcBef>
              </a:pPr>
              <a:endParaRPr lang="en-US" sz="2667" dirty="0" err="1"/>
            </a:p>
          </p:txBody>
        </p:sp>
        <p:sp>
          <p:nvSpPr>
            <p:cNvPr id="23" name="Rectangle 22"/>
            <p:cNvSpPr/>
            <p:nvPr/>
          </p:nvSpPr>
          <p:spPr>
            <a:xfrm>
              <a:off x="5956287" y="5738357"/>
              <a:ext cx="1927317" cy="477043"/>
            </a:xfrm>
            <a:prstGeom prst="rect">
              <a:avLst/>
            </a:prstGeom>
            <a:ln w="38100" cmpd="sng">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defTabSz="1219139"/>
              <a:r>
                <a:rPr lang="en-US" sz="1867" dirty="0">
                  <a:solidFill>
                    <a:srgbClr val="737373"/>
                  </a:solidFill>
                  <a:latin typeface="Segoe UI"/>
                  <a:cs typeface="Segoe UI"/>
                </a:rPr>
                <a:t>BHO</a:t>
              </a:r>
            </a:p>
          </p:txBody>
        </p:sp>
        <p:sp>
          <p:nvSpPr>
            <p:cNvPr id="24" name="Rectangle 23"/>
            <p:cNvSpPr/>
            <p:nvPr/>
          </p:nvSpPr>
          <p:spPr>
            <a:xfrm>
              <a:off x="8016449" y="5738357"/>
              <a:ext cx="1932721" cy="477043"/>
            </a:xfrm>
            <a:prstGeom prst="rect">
              <a:avLst/>
            </a:prstGeom>
            <a:ln w="38100" cmpd="sng">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defTabSz="1219139"/>
              <a:r>
                <a:rPr lang="en-US" sz="1867" dirty="0">
                  <a:solidFill>
                    <a:srgbClr val="737373"/>
                  </a:solidFill>
                  <a:latin typeface="Segoe UI"/>
                  <a:cs typeface="Segoe UI"/>
                </a:rPr>
                <a:t>ActiveX</a:t>
              </a:r>
            </a:p>
          </p:txBody>
        </p:sp>
      </p:grpSp>
    </p:spTree>
    <p:extLst>
      <p:ext uri="{BB962C8B-B14F-4D97-AF65-F5344CB8AC3E}">
        <p14:creationId xmlns:p14="http://schemas.microsoft.com/office/powerpoint/2010/main" val="1111133738"/>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3804291" y="1769807"/>
            <a:ext cx="8100193" cy="3842384"/>
          </a:xfrm>
          <a:prstGeom prst="rect">
            <a:avLst/>
          </a:prstGeom>
          <a:solidFill>
            <a:srgbClr val="7FBA00"/>
          </a:solidFill>
          <a:ln w="127000" cap="flat" cmpd="sng" algn="ctr">
            <a:noFill/>
            <a:prstDash val="solid"/>
            <a:miter lim="800000"/>
          </a:ln>
          <a:effectLst/>
        </p:spPr>
        <p:txBody>
          <a:bodyPr rtlCol="0" anchor="ctr"/>
          <a:lstStyle/>
          <a:p>
            <a:pPr algn="ctr" defTabSz="1219139">
              <a:defRPr/>
            </a:pPr>
            <a:endParaRPr lang="en-US" sz="1867" kern="0">
              <a:solidFill>
                <a:prstClr val="white"/>
              </a:solidFill>
              <a:latin typeface="Segoe UI"/>
            </a:endParaRPr>
          </a:p>
        </p:txBody>
      </p:sp>
      <p:pic>
        <p:nvPicPr>
          <p:cNvPr id="11" name="Picture 10"/>
          <p:cNvPicPr>
            <a:picLocks noChangeAspect="1"/>
          </p:cNvPicPr>
          <p:nvPr/>
        </p:nvPicPr>
        <p:blipFill>
          <a:blip r:embed="rId3"/>
          <a:stretch>
            <a:fillRect/>
          </a:stretch>
        </p:blipFill>
        <p:spPr>
          <a:xfrm>
            <a:off x="3807270" y="1305407"/>
            <a:ext cx="8100727" cy="4300667"/>
          </a:xfrm>
          <a:prstGeom prst="rect">
            <a:avLst/>
          </a:prstGeom>
          <a:solidFill>
            <a:schemeClr val="accent5"/>
          </a:solidFill>
          <a:ln>
            <a:solidFill>
              <a:srgbClr val="00BCF2"/>
            </a:solidFill>
          </a:ln>
        </p:spPr>
      </p:pic>
      <p:sp>
        <p:nvSpPr>
          <p:cNvPr id="12" name="Rectangle 11"/>
          <p:cNvSpPr/>
          <p:nvPr/>
        </p:nvSpPr>
        <p:spPr>
          <a:xfrm>
            <a:off x="1085001" y="1354507"/>
            <a:ext cx="1811867" cy="1354667"/>
          </a:xfrm>
          <a:prstGeom prst="rect">
            <a:avLst/>
          </a:prstGeom>
          <a:solidFill>
            <a:srgbClr val="FFFFFF">
              <a:lumMod val="85000"/>
            </a:srgbClr>
          </a:solidFill>
          <a:ln w="25400" cap="flat" cmpd="sng" algn="ctr">
            <a:noFill/>
            <a:prstDash val="solid"/>
          </a:ln>
          <a:effectLst/>
        </p:spPr>
        <p:txBody>
          <a:bodyPr rtlCol="0" anchor="ctr"/>
          <a:lstStyle/>
          <a:p>
            <a:pPr algn="ctr" defTabSz="1219170">
              <a:defRPr/>
            </a:pPr>
            <a:endParaRPr lang="en-US" sz="2400" kern="0" dirty="0">
              <a:solidFill>
                <a:srgbClr val="FFFFFF"/>
              </a:solidFill>
              <a:latin typeface="Segoe UI"/>
            </a:endParaRPr>
          </a:p>
        </p:txBody>
      </p:sp>
      <p:sp>
        <p:nvSpPr>
          <p:cNvPr id="14" name="TextBox 13"/>
          <p:cNvSpPr txBox="1"/>
          <p:nvPr/>
        </p:nvSpPr>
        <p:spPr>
          <a:xfrm>
            <a:off x="5324530" y="1952074"/>
            <a:ext cx="5066207" cy="461665"/>
          </a:xfrm>
          <a:prstGeom prst="rect">
            <a:avLst/>
          </a:prstGeom>
          <a:noFill/>
        </p:spPr>
        <p:txBody>
          <a:bodyPr wrap="square" rtlCol="0">
            <a:spAutoFit/>
          </a:bodyPr>
          <a:lstStyle/>
          <a:p>
            <a:pPr algn="ctr" defTabSz="1219139"/>
            <a:r>
              <a:rPr lang="en-US" sz="2400" dirty="0" smtClean="0">
                <a:solidFill>
                  <a:prstClr val="white"/>
                </a:solidFill>
                <a:cs typeface="Segoe UI Light"/>
              </a:rPr>
              <a:t>EdgeHTML.dll</a:t>
            </a:r>
            <a:endParaRPr lang="en-US" sz="2400" dirty="0">
              <a:solidFill>
                <a:prstClr val="white"/>
              </a:solidFill>
              <a:cs typeface="Segoe UI Light"/>
            </a:endParaRPr>
          </a:p>
        </p:txBody>
      </p:sp>
      <p:sp>
        <p:nvSpPr>
          <p:cNvPr id="15" name="Rectangle 14"/>
          <p:cNvSpPr/>
          <p:nvPr/>
        </p:nvSpPr>
        <p:spPr>
          <a:xfrm>
            <a:off x="4186179" y="2624667"/>
            <a:ext cx="7342908" cy="2670848"/>
          </a:xfrm>
          <a:prstGeom prst="rect">
            <a:avLst/>
          </a:prstGeom>
          <a:solidFill>
            <a:srgbClr val="FFFFFF"/>
          </a:solidFill>
          <a:ln w="57150" cap="flat" cmpd="sng" algn="ctr">
            <a:solidFill>
              <a:srgbClr val="0078D7"/>
            </a:solidFill>
            <a:prstDash val="solid"/>
          </a:ln>
          <a:effectLst/>
        </p:spPr>
        <p:txBody>
          <a:bodyPr rtlCol="0" anchor="ctr"/>
          <a:lstStyle/>
          <a:p>
            <a:pPr algn="ctr" defTabSz="1219139">
              <a:defRPr/>
            </a:pPr>
            <a:r>
              <a:rPr lang="en-US" sz="2400" kern="0" dirty="0">
                <a:solidFill>
                  <a:srgbClr val="737373"/>
                </a:solidFill>
                <a:latin typeface="Segoe UI"/>
                <a:cs typeface="Segoe UI Semilight" panose="020B0402040204020203" pitchFamily="34" charset="0"/>
              </a:rPr>
              <a:t>Evergreen</a:t>
            </a:r>
            <a:endParaRPr lang="en-US" sz="2400" kern="0" dirty="0">
              <a:solidFill>
                <a:srgbClr val="737373"/>
              </a:solidFill>
              <a:latin typeface="Segoe UI"/>
              <a:cs typeface="Segoe UI Light" panose="020B0502040204020203" pitchFamily="34" charset="0"/>
            </a:endParaRPr>
          </a:p>
        </p:txBody>
      </p:sp>
      <p:pic>
        <p:nvPicPr>
          <p:cNvPr id="16" name="Picture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49908" y="1553088"/>
            <a:ext cx="882051" cy="957503"/>
          </a:xfrm>
          <a:prstGeom prst="rect">
            <a:avLst/>
          </a:prstGeom>
        </p:spPr>
      </p:pic>
      <p:sp>
        <p:nvSpPr>
          <p:cNvPr id="9" name="Title 2"/>
          <p:cNvSpPr txBox="1">
            <a:spLocks/>
          </p:cNvSpPr>
          <p:nvPr/>
        </p:nvSpPr>
        <p:spPr>
          <a:xfrm>
            <a:off x="560798" y="416496"/>
            <a:ext cx="11079822" cy="1325563"/>
          </a:xfrm>
          <a:prstGeom prst="rect">
            <a:avLst/>
          </a:prstGeom>
        </p:spPr>
        <p:txBody>
          <a:bodyPr>
            <a:normAutofit fontScale="90000" lnSpcReduction="10000"/>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r>
              <a:rPr lang="en-US" dirty="0" smtClean="0"/>
              <a:t>Microsoft Edge</a:t>
            </a:r>
            <a:br>
              <a:rPr lang="en-US" dirty="0" smtClean="0"/>
            </a:br>
            <a:endParaRPr lang="en-US" dirty="0"/>
          </a:p>
        </p:txBody>
      </p:sp>
      <p:sp>
        <p:nvSpPr>
          <p:cNvPr id="18" name="Content Placeholder 4"/>
          <p:cNvSpPr txBox="1">
            <a:spLocks/>
          </p:cNvSpPr>
          <p:nvPr/>
        </p:nvSpPr>
        <p:spPr>
          <a:xfrm>
            <a:off x="269239" y="2900068"/>
            <a:ext cx="3431493" cy="497201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1219092">
              <a:spcBef>
                <a:spcPts val="800"/>
              </a:spcBef>
            </a:pPr>
            <a:r>
              <a:rPr lang="en-US" sz="1867" dirty="0" smtClean="0">
                <a:latin typeface="Segoe UI"/>
                <a:cs typeface="Segoe UI"/>
              </a:rPr>
              <a:t>At browser interoperability intersection for desktop and mobile including Chrome, Firefox, Safari</a:t>
            </a:r>
          </a:p>
          <a:p>
            <a:pPr defTabSz="1219092">
              <a:spcBef>
                <a:spcPts val="800"/>
              </a:spcBef>
            </a:pPr>
            <a:r>
              <a:rPr lang="en-US" sz="1867" dirty="0" smtClean="0">
                <a:latin typeface="Segoe UI"/>
                <a:cs typeface="Segoe UI"/>
              </a:rPr>
              <a:t>New F12 </a:t>
            </a:r>
            <a:r>
              <a:rPr lang="en-US" sz="1867" dirty="0" err="1" smtClean="0">
                <a:latin typeface="Segoe UI"/>
                <a:cs typeface="Segoe UI"/>
              </a:rPr>
              <a:t>DevTools</a:t>
            </a:r>
            <a:endParaRPr lang="en-US" sz="1867" dirty="0" smtClean="0">
              <a:latin typeface="Segoe UI"/>
              <a:cs typeface="Segoe UI"/>
            </a:endParaRPr>
          </a:p>
          <a:p>
            <a:pPr defTabSz="1219092">
              <a:spcBef>
                <a:spcPts val="800"/>
              </a:spcBef>
            </a:pPr>
            <a:r>
              <a:rPr lang="en-US" sz="1867" dirty="0" smtClean="0">
                <a:latin typeface="Segoe UI"/>
                <a:cs typeface="Segoe UI"/>
              </a:rPr>
              <a:t>ActiveX, BHOs, and most legacy IE browser-specific coding practices deprecated</a:t>
            </a:r>
          </a:p>
          <a:p>
            <a:endParaRPr lang="en-US" dirty="0">
              <a:solidFill>
                <a:schemeClr val="tx1"/>
              </a:solidFill>
            </a:endParaRPr>
          </a:p>
        </p:txBody>
      </p:sp>
    </p:spTree>
    <p:extLst>
      <p:ext uri="{BB962C8B-B14F-4D97-AF65-F5344CB8AC3E}">
        <p14:creationId xmlns:p14="http://schemas.microsoft.com/office/powerpoint/2010/main" val="3106281614"/>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Interoperability Features</a:t>
            </a:r>
          </a:p>
        </p:txBody>
      </p:sp>
      <p:sp>
        <p:nvSpPr>
          <p:cNvPr id="4" name="TextBox 3"/>
          <p:cNvSpPr txBox="1"/>
          <p:nvPr/>
        </p:nvSpPr>
        <p:spPr>
          <a:xfrm>
            <a:off x="1" y="1389600"/>
            <a:ext cx="12191999" cy="4832092"/>
          </a:xfrm>
          <a:prstGeom prst="rect">
            <a:avLst/>
          </a:prstGeom>
          <a:noFill/>
        </p:spPr>
        <p:txBody>
          <a:bodyPr wrap="square" rtlCol="0">
            <a:spAutoFit/>
          </a:bodyPr>
          <a:lstStyle/>
          <a:p>
            <a:pPr algn="just" defTabSz="1219126"/>
            <a:r>
              <a:rPr lang="en-US" sz="2200" dirty="0" smtClean="0">
                <a:solidFill>
                  <a:schemeClr val="bg1"/>
                </a:solidFill>
                <a:latin typeface="Segoe UI Light"/>
                <a:cs typeface="Segoe UI Light"/>
              </a:rPr>
              <a:t>5000</a:t>
            </a:r>
            <a:r>
              <a:rPr lang="en-US" sz="2200" dirty="0">
                <a:solidFill>
                  <a:schemeClr val="bg1"/>
                </a:solidFill>
                <a:latin typeface="Segoe UI Light"/>
                <a:cs typeface="Segoe UI Light"/>
              </a:rPr>
              <a:t>+ Interoperability </a:t>
            </a:r>
            <a:r>
              <a:rPr lang="en-US" sz="2200" dirty="0" smtClean="0">
                <a:solidFill>
                  <a:schemeClr val="bg1"/>
                </a:solidFill>
                <a:latin typeface="Segoe UI Light"/>
                <a:cs typeface="Segoe UI Light"/>
              </a:rPr>
              <a:t>Fixes since IE11, </a:t>
            </a:r>
            <a:r>
              <a:rPr lang="en-US" sz="2200" dirty="0">
                <a:solidFill>
                  <a:schemeClr val="bg1"/>
                </a:solidFill>
                <a:latin typeface="Segoe UI Light"/>
                <a:cs typeface="Segoe UI Light"/>
              </a:rPr>
              <a:t>Preserve-3d, Touch Events, CSS Filter Effects, DOM Clipboard Support, HTML Drag and Drop, Web Audio, CSS Position Sticky, CSS @supports, CSS Flexbox, HTML Beacon, WebDriver, IndexedDB, </a:t>
            </a:r>
            <a:r>
              <a:rPr lang="en-US" sz="2200" dirty="0" err="1">
                <a:solidFill>
                  <a:schemeClr val="bg1"/>
                </a:solidFill>
                <a:latin typeface="Segoe UI Light"/>
                <a:cs typeface="Segoe UI Light"/>
              </a:rPr>
              <a:t>WebCrypto</a:t>
            </a:r>
            <a:r>
              <a:rPr lang="en-US" sz="2200" dirty="0">
                <a:solidFill>
                  <a:schemeClr val="bg1"/>
                </a:solidFill>
                <a:latin typeface="Segoe UI Light"/>
                <a:cs typeface="Segoe UI Light"/>
              </a:rPr>
              <a:t>, Internationalization Mixed Languages Support, CSS Grid, CSS Variables, </a:t>
            </a:r>
            <a:r>
              <a:rPr lang="en-US" sz="2200" dirty="0" err="1">
                <a:solidFill>
                  <a:schemeClr val="bg1"/>
                </a:solidFill>
                <a:latin typeface="Segoe UI Light"/>
                <a:cs typeface="Segoe UI Light"/>
              </a:rPr>
              <a:t>srcset</a:t>
            </a:r>
            <a:r>
              <a:rPr lang="en-US" sz="2200" dirty="0">
                <a:solidFill>
                  <a:schemeClr val="bg1"/>
                </a:solidFill>
                <a:latin typeface="Segoe UI Light"/>
                <a:cs typeface="Segoe UI Light"/>
              </a:rPr>
              <a:t>, &lt;picture&gt; element, Web Workers Update, DOM4 Events, Font Loading, BDI, Cross-domain, HLS Manifest, Block Ellipsis, WAV, @rules, CSS Text(), CSS Border Logical, Logical Box Model, DOM Gamepad API, DOM </a:t>
            </a:r>
            <a:r>
              <a:rPr lang="en-US" sz="2200" dirty="0" err="1">
                <a:solidFill>
                  <a:schemeClr val="bg1"/>
                </a:solidFill>
                <a:latin typeface="Segoe UI Light"/>
                <a:cs typeface="Segoe UI Light"/>
              </a:rPr>
              <a:t>FileSystem</a:t>
            </a:r>
            <a:r>
              <a:rPr lang="en-US" sz="2200" dirty="0">
                <a:solidFill>
                  <a:schemeClr val="bg1"/>
                </a:solidFill>
                <a:latin typeface="Segoe UI Light"/>
                <a:cs typeface="Segoe UI Light"/>
              </a:rPr>
              <a:t> API, HTML &lt;date&gt; element, HTML &lt;</a:t>
            </a:r>
            <a:r>
              <a:rPr lang="en-US" sz="2200" dirty="0" err="1">
                <a:solidFill>
                  <a:schemeClr val="bg1"/>
                </a:solidFill>
                <a:latin typeface="Segoe UI Light"/>
                <a:cs typeface="Segoe UI Light"/>
              </a:rPr>
              <a:t>keygen</a:t>
            </a:r>
            <a:r>
              <a:rPr lang="en-US" sz="2200" dirty="0">
                <a:solidFill>
                  <a:schemeClr val="bg1"/>
                </a:solidFill>
                <a:latin typeface="Segoe UI Light"/>
                <a:cs typeface="Segoe UI Light"/>
              </a:rPr>
              <a:t>&gt; element, HTML &lt;main&gt; element, HTML &lt;output&gt; element, HTML &lt;summary&gt; element, HTML &lt;detail&gt; element, HTML &lt;time&gt; element, Native PDF, </a:t>
            </a:r>
            <a:r>
              <a:rPr lang="en-US" sz="2200" dirty="0" err="1">
                <a:solidFill>
                  <a:schemeClr val="bg1"/>
                </a:solidFill>
                <a:latin typeface="Segoe UI Light"/>
                <a:cs typeface="Segoe UI Light"/>
              </a:rPr>
              <a:t>AppCache</a:t>
            </a:r>
            <a:r>
              <a:rPr lang="en-US" sz="2200" dirty="0">
                <a:solidFill>
                  <a:schemeClr val="bg1"/>
                </a:solidFill>
                <a:latin typeface="Segoe UI Light"/>
                <a:cs typeface="Segoe UI Light"/>
              </a:rPr>
              <a:t>, SVG Hosting, Mutation Observers, HTML bidirectional, HTML Speech API, SVG animations, SVG transitions, SVG transforms, Canvas Path, Canvas Accessibility API, CSS Select Control, CSS Masking, CSS Clipping, Navigation Error Logging, CSS element(), CSS Shapes, ORTC, CSS Escape, Shared Workers, ES6 Modules, ES6 Promises, CSS Intrinsic &amp; Extrinsic Sizing, Web Components, CSS Scoped Styles, HTTP 2.0, CSS Resize, WebGL, Canvas Blend Modes, CSS Interpolation, CSS Line Grid, CSS Line Box Contain, CSS Ruby, DOM Event Constructors, HTML &lt;</a:t>
            </a:r>
            <a:r>
              <a:rPr lang="en-US" sz="2200" dirty="0" err="1">
                <a:solidFill>
                  <a:schemeClr val="bg1"/>
                </a:solidFill>
                <a:latin typeface="Segoe UI Light"/>
                <a:cs typeface="Segoe UI Light"/>
              </a:rPr>
              <a:t>ol</a:t>
            </a:r>
            <a:r>
              <a:rPr lang="en-US" sz="2200" dirty="0">
                <a:solidFill>
                  <a:schemeClr val="bg1"/>
                </a:solidFill>
                <a:latin typeface="Segoe UI Light"/>
                <a:cs typeface="Segoe UI Light"/>
              </a:rPr>
              <a:t>&gt; Reverse, Server-Sent Events, Viewport APIs, Quota API, etc.</a:t>
            </a:r>
          </a:p>
        </p:txBody>
      </p:sp>
      <p:sp>
        <p:nvSpPr>
          <p:cNvPr id="5" name="Rectangle 4"/>
          <p:cNvSpPr/>
          <p:nvPr/>
        </p:nvSpPr>
        <p:spPr>
          <a:xfrm>
            <a:off x="0" y="2689412"/>
            <a:ext cx="12192000" cy="1394509"/>
          </a:xfrm>
          <a:prstGeom prst="rect">
            <a:avLst/>
          </a:prstGeom>
          <a:solidFill>
            <a:schemeClr val="bg1">
              <a:lumMod val="95000"/>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err="1"/>
          </a:p>
        </p:txBody>
      </p:sp>
      <p:sp>
        <p:nvSpPr>
          <p:cNvPr id="6" name="TextBox 5"/>
          <p:cNvSpPr txBox="1"/>
          <p:nvPr/>
        </p:nvSpPr>
        <p:spPr>
          <a:xfrm>
            <a:off x="1" y="2955793"/>
            <a:ext cx="12028073" cy="960662"/>
          </a:xfrm>
          <a:prstGeom prst="rect">
            <a:avLst/>
          </a:prstGeom>
          <a:noFill/>
        </p:spPr>
        <p:txBody>
          <a:bodyPr wrap="square" lIns="239047" tIns="191237" rIns="239047" bIns="191237" rtlCol="0">
            <a:spAutoFit/>
          </a:bodyPr>
          <a:lstStyle/>
          <a:p>
            <a:pPr algn="ctr" defTabSz="1219126">
              <a:lnSpc>
                <a:spcPct val="70000"/>
              </a:lnSpc>
              <a:spcAft>
                <a:spcPts val="784"/>
              </a:spcAft>
            </a:pPr>
            <a:r>
              <a:rPr lang="en-US" sz="5333" b="1" spc="-196" dirty="0">
                <a:solidFill>
                  <a:schemeClr val="accent1"/>
                </a:solidFill>
                <a:latin typeface="Segoe UI Semibold" panose="020B0702040204020203" pitchFamily="34" charset="0"/>
                <a:cs typeface="Segoe UI Semibold" panose="020B0702040204020203" pitchFamily="34" charset="0"/>
              </a:rPr>
              <a:t>http://dev.modern.ie/platform/status</a:t>
            </a:r>
          </a:p>
        </p:txBody>
      </p:sp>
      <p:sp>
        <p:nvSpPr>
          <p:cNvPr id="3" name="Rectangle 2"/>
          <p:cNvSpPr/>
          <p:nvPr/>
        </p:nvSpPr>
        <p:spPr>
          <a:xfrm>
            <a:off x="7038911" y="6253189"/>
            <a:ext cx="4601709" cy="461665"/>
          </a:xfrm>
          <a:prstGeom prst="rect">
            <a:avLst/>
          </a:prstGeom>
        </p:spPr>
        <p:txBody>
          <a:bodyPr wrap="none">
            <a:spAutoFit/>
          </a:bodyPr>
          <a:lstStyle/>
          <a:p>
            <a:r>
              <a:rPr lang="en-US" sz="2400" dirty="0">
                <a:solidFill>
                  <a:schemeClr val="bg1"/>
                </a:solidFill>
              </a:rPr>
              <a:t>🔗 http://aka.ms/msedgecompat</a:t>
            </a:r>
          </a:p>
        </p:txBody>
      </p:sp>
    </p:spTree>
    <p:extLst>
      <p:ext uri="{BB962C8B-B14F-4D97-AF65-F5344CB8AC3E}">
        <p14:creationId xmlns:p14="http://schemas.microsoft.com/office/powerpoint/2010/main" val="40702381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p:cTn id="11" dur="500" fill="hold"/>
                                        <p:tgtEl>
                                          <p:spTgt spid="6"/>
                                        </p:tgtEl>
                                        <p:attrNameLst>
                                          <p:attrName>ppt_w</p:attrName>
                                        </p:attrNameLst>
                                      </p:cBhvr>
                                      <p:tavLst>
                                        <p:tav tm="0">
                                          <p:val>
                                            <p:fltVal val="0"/>
                                          </p:val>
                                        </p:tav>
                                        <p:tav tm="100000">
                                          <p:val>
                                            <p:strVal val="#ppt_w"/>
                                          </p:val>
                                        </p:tav>
                                      </p:tavLst>
                                    </p:anim>
                                    <p:anim calcmode="lin" valueType="num">
                                      <p:cBhvr>
                                        <p:cTn id="12" dur="500" fill="hold"/>
                                        <p:tgtEl>
                                          <p:spTgt spid="6"/>
                                        </p:tgtEl>
                                        <p:attrNameLst>
                                          <p:attrName>ppt_h</p:attrName>
                                        </p:attrNameLst>
                                      </p:cBhvr>
                                      <p:tavLst>
                                        <p:tav tm="0">
                                          <p:val>
                                            <p:fltVal val="0"/>
                                          </p:val>
                                        </p:tav>
                                        <p:tav tm="100000">
                                          <p:val>
                                            <p:strVal val="#ppt_h"/>
                                          </p:val>
                                        </p:tav>
                                      </p:tavLst>
                                    </p:anim>
                                    <p:animEffect transition="in" filter="fade">
                                      <p:cBhvr>
                                        <p:cTn id="13" dur="500"/>
                                        <p:tgtEl>
                                          <p:spTgt spid="6"/>
                                        </p:tgtEl>
                                      </p:cBhvr>
                                    </p:animEffect>
                                  </p:childTnLst>
                                </p:cTn>
                              </p:par>
                              <p:par>
                                <p:cTn id="14" presetID="3" presetClass="emph" presetSubtype="2" fill="hold" grpId="0" nodeType="withEffect">
                                  <p:stCondLst>
                                    <p:cond delay="0"/>
                                  </p:stCondLst>
                                  <p:childTnLst>
                                    <p:animClr clrSpc="rgb" dir="cw">
                                      <p:cBhvr override="childStyle">
                                        <p:cTn id="15" dur="1000" fill="hold"/>
                                        <p:tgtEl>
                                          <p:spTgt spid="4"/>
                                        </p:tgtEl>
                                        <p:attrNameLst>
                                          <p:attrName>style.color</p:attrName>
                                        </p:attrNameLst>
                                      </p:cBhvr>
                                      <p:to>
                                        <a:srgbClr val="BFBFBF"/>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P spid="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Building with web standards</a:t>
            </a:r>
            <a:endParaRPr lang="en-US"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2172100655"/>
              </p:ext>
            </p:extLst>
          </p:nvPr>
        </p:nvGraphicFramePr>
        <p:xfrm>
          <a:off x="560798" y="1876996"/>
          <a:ext cx="11079822" cy="421557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lide Number Placeholder 3"/>
          <p:cNvSpPr>
            <a:spLocks noGrp="1"/>
          </p:cNvSpPr>
          <p:nvPr>
            <p:ph type="sldNum" sz="quarter" idx="12"/>
          </p:nvPr>
        </p:nvSpPr>
        <p:spPr/>
        <p:txBody>
          <a:bodyPr/>
          <a:lstStyle/>
          <a:p>
            <a:fld id="{0A164282-434E-41D4-9582-783D542A7B68}" type="slidenum">
              <a:rPr lang="en-US" smtClean="0"/>
              <a:t>13</a:t>
            </a:fld>
            <a:endParaRPr lang="en-US"/>
          </a:p>
        </p:txBody>
      </p:sp>
    </p:spTree>
    <p:extLst>
      <p:ext uri="{BB962C8B-B14F-4D97-AF65-F5344CB8AC3E}">
        <p14:creationId xmlns:p14="http://schemas.microsoft.com/office/powerpoint/2010/main" val="200073742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267515" y="103707"/>
            <a:ext cx="11152188" cy="747713"/>
          </a:xfrm>
        </p:spPr>
        <p:txBody>
          <a:bodyPr>
            <a:normAutofit fontScale="90000"/>
          </a:bodyPr>
          <a:lstStyle/>
          <a:p>
            <a:r>
              <a:rPr lang="en-US" dirty="0" smtClean="0"/>
              <a:t>Web Platform Status</a:t>
            </a:r>
            <a:endParaRPr lang="en-US" dirty="0"/>
          </a:p>
        </p:txBody>
      </p:sp>
      <p:pic>
        <p:nvPicPr>
          <p:cNvPr id="2" name="Picture 1"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21818" y="1417843"/>
            <a:ext cx="9819666" cy="5536409"/>
          </a:xfrm>
          <a:prstGeom prst="rect">
            <a:avLst/>
          </a:prstGeom>
        </p:spPr>
      </p:pic>
    </p:spTree>
    <p:extLst>
      <p:ext uri="{BB962C8B-B14F-4D97-AF65-F5344CB8AC3E}">
        <p14:creationId xmlns:p14="http://schemas.microsoft.com/office/powerpoint/2010/main" val="41515197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267515" y="103707"/>
            <a:ext cx="11152188" cy="747713"/>
          </a:xfrm>
        </p:spPr>
        <p:txBody>
          <a:bodyPr>
            <a:normAutofit fontScale="90000"/>
          </a:bodyPr>
          <a:lstStyle/>
          <a:p>
            <a:r>
              <a:rPr lang="en-US" dirty="0" smtClean="0"/>
              <a:t>Cross-browser testing</a:t>
            </a:r>
            <a:endParaRPr lang="en-US" dirty="0"/>
          </a:p>
        </p:txBody>
      </p:sp>
      <p:pic>
        <p:nvPicPr>
          <p:cNvPr id="2" name="Picture 1"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17157"/>
            <a:ext cx="12192000" cy="4524198"/>
          </a:xfrm>
          <a:prstGeom prst="rect">
            <a:avLst/>
          </a:prstGeom>
        </p:spPr>
      </p:pic>
      <p:sp>
        <p:nvSpPr>
          <p:cNvPr id="4" name="Rectangle 3"/>
          <p:cNvSpPr/>
          <p:nvPr/>
        </p:nvSpPr>
        <p:spPr>
          <a:xfrm>
            <a:off x="0" y="5941355"/>
            <a:ext cx="12192000" cy="91664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//dev.modern.ie/tools</a:t>
            </a:r>
            <a:endParaRPr lang="en-US" dirty="0"/>
          </a:p>
        </p:txBody>
      </p:sp>
      <p:sp>
        <p:nvSpPr>
          <p:cNvPr id="5" name="TextBox 4"/>
          <p:cNvSpPr txBox="1"/>
          <p:nvPr/>
        </p:nvSpPr>
        <p:spPr>
          <a:xfrm>
            <a:off x="1318661" y="6140919"/>
            <a:ext cx="3089710" cy="646331"/>
          </a:xfrm>
          <a:prstGeom prst="rect">
            <a:avLst/>
          </a:prstGeom>
          <a:noFill/>
        </p:spPr>
        <p:txBody>
          <a:bodyPr wrap="square" rtlCol="0">
            <a:spAutoFit/>
          </a:bodyPr>
          <a:lstStyle/>
          <a:p>
            <a:r>
              <a:rPr lang="en-US" dirty="0" smtClean="0">
                <a:solidFill>
                  <a:srgbClr val="087AD8"/>
                </a:solidFill>
              </a:rPr>
              <a:t>http://dev.modern.ie/tools</a:t>
            </a:r>
            <a:endParaRPr lang="en-US" dirty="0">
              <a:solidFill>
                <a:srgbClr val="087AD8"/>
              </a:solidFill>
            </a:endParaRPr>
          </a:p>
          <a:p>
            <a:endParaRPr lang="en-US" dirty="0"/>
          </a:p>
        </p:txBody>
      </p:sp>
    </p:spTree>
    <p:extLst>
      <p:ext uri="{BB962C8B-B14F-4D97-AF65-F5344CB8AC3E}">
        <p14:creationId xmlns:p14="http://schemas.microsoft.com/office/powerpoint/2010/main" val="41823580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6535554" y="2941921"/>
            <a:ext cx="5428648" cy="1569660"/>
          </a:xfrm>
          <a:prstGeom prst="rect">
            <a:avLst/>
          </a:prstGeom>
          <a:noFill/>
        </p:spPr>
        <p:txBody>
          <a:bodyPr wrap="square" rtlCol="0">
            <a:spAutoFit/>
          </a:bodyPr>
          <a:lstStyle/>
          <a:p>
            <a:pPr marL="285750" indent="-285750">
              <a:buFont typeface="Arial" panose="020B0604020202020204" pitchFamily="34" charset="0"/>
              <a:buChar char="•"/>
            </a:pPr>
            <a:r>
              <a:rPr lang="en-US" sz="2400" dirty="0" smtClean="0">
                <a:solidFill>
                  <a:schemeClr val="bg1"/>
                </a:solidFill>
              </a:rPr>
              <a:t>Your parsing logic might have errors</a:t>
            </a:r>
          </a:p>
          <a:p>
            <a:pPr marL="285750" indent="-285750">
              <a:buFont typeface="Arial" panose="020B0604020202020204" pitchFamily="34" charset="0"/>
              <a:buChar char="•"/>
            </a:pPr>
            <a:r>
              <a:rPr lang="en-US" sz="2400" dirty="0" smtClean="0">
                <a:solidFill>
                  <a:schemeClr val="bg1"/>
                </a:solidFill>
              </a:rPr>
              <a:t>Even if it’s perfect today…</a:t>
            </a:r>
            <a:br>
              <a:rPr lang="en-US" sz="2400" dirty="0" smtClean="0">
                <a:solidFill>
                  <a:schemeClr val="bg1"/>
                </a:solidFill>
              </a:rPr>
            </a:br>
            <a:r>
              <a:rPr lang="en-US" sz="2400" dirty="0" smtClean="0">
                <a:solidFill>
                  <a:schemeClr val="bg1"/>
                </a:solidFill>
              </a:rPr>
              <a:t>future user agent strings may break your code</a:t>
            </a:r>
            <a:endParaRPr lang="en-US" sz="2400" dirty="0">
              <a:solidFill>
                <a:schemeClr val="bg1"/>
              </a:solidFill>
            </a:endParaRPr>
          </a:p>
        </p:txBody>
      </p:sp>
      <p:sp>
        <p:nvSpPr>
          <p:cNvPr id="3" name="Title 2"/>
          <p:cNvSpPr>
            <a:spLocks noGrp="1"/>
          </p:cNvSpPr>
          <p:nvPr>
            <p:ph type="title" idx="4294967295"/>
          </p:nvPr>
        </p:nvSpPr>
        <p:spPr>
          <a:xfrm>
            <a:off x="267515" y="103707"/>
            <a:ext cx="11152188" cy="747713"/>
          </a:xfrm>
        </p:spPr>
        <p:txBody>
          <a:bodyPr>
            <a:normAutofit fontScale="90000"/>
          </a:bodyPr>
          <a:lstStyle/>
          <a:p>
            <a:r>
              <a:rPr lang="en-US" dirty="0" smtClean="0"/>
              <a:t>Feature detection</a:t>
            </a:r>
            <a:endParaRPr lang="en-US" dirty="0"/>
          </a:p>
        </p:txBody>
      </p:sp>
      <p:sp>
        <p:nvSpPr>
          <p:cNvPr id="2" name="TextBox 1"/>
          <p:cNvSpPr txBox="1"/>
          <p:nvPr/>
        </p:nvSpPr>
        <p:spPr>
          <a:xfrm>
            <a:off x="267515" y="972152"/>
            <a:ext cx="5428648" cy="5509200"/>
          </a:xfrm>
          <a:prstGeom prst="rect">
            <a:avLst/>
          </a:prstGeom>
          <a:solidFill>
            <a:schemeClr val="tx2">
              <a:lumMod val="75000"/>
            </a:schemeClr>
          </a:solidFill>
        </p:spPr>
        <p:txBody>
          <a:bodyPr wrap="square" rtlCol="0">
            <a:spAutoFit/>
          </a:bodyPr>
          <a:lstStyle/>
          <a:p>
            <a:r>
              <a:rPr lang="en-US" sz="1600" dirty="0"/>
              <a:t>&lt;script&gt;</a:t>
            </a:r>
          </a:p>
          <a:p>
            <a:r>
              <a:rPr lang="en-US" sz="1600" dirty="0"/>
              <a:t>     </a:t>
            </a:r>
            <a:r>
              <a:rPr lang="en-US" sz="1600" dirty="0" err="1"/>
              <a:t>var</a:t>
            </a:r>
            <a:r>
              <a:rPr lang="en-US" sz="1600" dirty="0"/>
              <a:t> </a:t>
            </a:r>
            <a:r>
              <a:rPr lang="en-US" sz="1600" dirty="0" err="1"/>
              <a:t>comingSoonMessage</a:t>
            </a:r>
            <a:r>
              <a:rPr lang="en-US" sz="1600" dirty="0"/>
              <a:t> = </a:t>
            </a:r>
            <a:r>
              <a:rPr lang="en-US" sz="1600" dirty="0" smtClean="0"/>
              <a:t/>
            </a:r>
            <a:br>
              <a:rPr lang="en-US" sz="1600" dirty="0" smtClean="0"/>
            </a:br>
            <a:r>
              <a:rPr lang="en-US" sz="1600" dirty="0" smtClean="0"/>
              <a:t>           </a:t>
            </a:r>
            <a:r>
              <a:rPr lang="en-US" sz="1600" dirty="0" err="1" smtClean="0"/>
              <a:t>document.getElementById</a:t>
            </a:r>
            <a:r>
              <a:rPr lang="en-US" sz="1600" dirty="0"/>
              <a:t>("hidden-message");</a:t>
            </a:r>
          </a:p>
          <a:p>
            <a:endParaRPr lang="en-US" sz="1600" dirty="0"/>
          </a:p>
          <a:p>
            <a:r>
              <a:rPr lang="en-US" sz="1600" dirty="0">
                <a:solidFill>
                  <a:srgbClr val="FF0000"/>
                </a:solidFill>
              </a:rPr>
              <a:t>        function </a:t>
            </a:r>
            <a:r>
              <a:rPr lang="en-US" sz="1600" dirty="0" err="1">
                <a:solidFill>
                  <a:srgbClr val="FF0000"/>
                </a:solidFill>
              </a:rPr>
              <a:t>isValidBrowser</a:t>
            </a:r>
            <a:r>
              <a:rPr lang="en-US" sz="1600" dirty="0">
                <a:solidFill>
                  <a:srgbClr val="FF0000"/>
                </a:solidFill>
              </a:rPr>
              <a:t>() {</a:t>
            </a:r>
          </a:p>
          <a:p>
            <a:r>
              <a:rPr lang="en-US" sz="1600" dirty="0">
                <a:solidFill>
                  <a:srgbClr val="FF0000"/>
                </a:solidFill>
              </a:rPr>
              <a:t>            </a:t>
            </a:r>
            <a:r>
              <a:rPr lang="en-US" sz="1600" dirty="0" err="1">
                <a:solidFill>
                  <a:srgbClr val="FF0000"/>
                </a:solidFill>
              </a:rPr>
              <a:t>var</a:t>
            </a:r>
            <a:r>
              <a:rPr lang="en-US" sz="1600" dirty="0">
                <a:solidFill>
                  <a:srgbClr val="FF0000"/>
                </a:solidFill>
              </a:rPr>
              <a:t> </a:t>
            </a:r>
            <a:r>
              <a:rPr lang="en-US" sz="1600" dirty="0" err="1">
                <a:solidFill>
                  <a:srgbClr val="FF0000"/>
                </a:solidFill>
              </a:rPr>
              <a:t>myNav</a:t>
            </a:r>
            <a:r>
              <a:rPr lang="en-US" sz="1600" dirty="0">
                <a:solidFill>
                  <a:srgbClr val="FF0000"/>
                </a:solidFill>
              </a:rPr>
              <a:t> = </a:t>
            </a:r>
            <a:r>
              <a:rPr lang="en-US" sz="1600" dirty="0" err="1">
                <a:solidFill>
                  <a:srgbClr val="FF0000"/>
                </a:solidFill>
              </a:rPr>
              <a:t>navigator.userAgent.toLowerCase</a:t>
            </a:r>
            <a:r>
              <a:rPr lang="en-US" sz="1600" dirty="0">
                <a:solidFill>
                  <a:srgbClr val="FF0000"/>
                </a:solidFill>
              </a:rPr>
              <a:t>();</a:t>
            </a:r>
          </a:p>
          <a:p>
            <a:r>
              <a:rPr lang="en-US" sz="1600" dirty="0">
                <a:solidFill>
                  <a:srgbClr val="FF0000"/>
                </a:solidFill>
              </a:rPr>
              <a:t>            </a:t>
            </a:r>
            <a:r>
              <a:rPr lang="en-US" sz="1600" dirty="0" err="1">
                <a:solidFill>
                  <a:srgbClr val="FF0000"/>
                </a:solidFill>
              </a:rPr>
              <a:t>var</a:t>
            </a:r>
            <a:r>
              <a:rPr lang="en-US" sz="1600" dirty="0">
                <a:solidFill>
                  <a:srgbClr val="FF0000"/>
                </a:solidFill>
              </a:rPr>
              <a:t> version;</a:t>
            </a:r>
          </a:p>
          <a:p>
            <a:endParaRPr lang="en-US" sz="1600" dirty="0">
              <a:solidFill>
                <a:srgbClr val="FF0000"/>
              </a:solidFill>
            </a:endParaRPr>
          </a:p>
          <a:p>
            <a:r>
              <a:rPr lang="en-US" sz="1600" dirty="0">
                <a:solidFill>
                  <a:srgbClr val="FF0000"/>
                </a:solidFill>
              </a:rPr>
              <a:t>            if (</a:t>
            </a:r>
            <a:r>
              <a:rPr lang="en-US" sz="1600" dirty="0" err="1">
                <a:solidFill>
                  <a:srgbClr val="FF0000"/>
                </a:solidFill>
              </a:rPr>
              <a:t>myNav.indexOf</a:t>
            </a:r>
            <a:r>
              <a:rPr lang="en-US" sz="1600" dirty="0">
                <a:solidFill>
                  <a:srgbClr val="FF0000"/>
                </a:solidFill>
              </a:rPr>
              <a:t>('</a:t>
            </a:r>
            <a:r>
              <a:rPr lang="en-US" sz="1600" dirty="0" err="1">
                <a:solidFill>
                  <a:srgbClr val="FF0000"/>
                </a:solidFill>
              </a:rPr>
              <a:t>msie</a:t>
            </a:r>
            <a:r>
              <a:rPr lang="en-US" sz="1600" dirty="0">
                <a:solidFill>
                  <a:srgbClr val="FF0000"/>
                </a:solidFill>
              </a:rPr>
              <a:t>') != -1) {</a:t>
            </a:r>
          </a:p>
          <a:p>
            <a:r>
              <a:rPr lang="en-US" sz="1600" dirty="0">
                <a:solidFill>
                  <a:srgbClr val="FF0000"/>
                </a:solidFill>
              </a:rPr>
              <a:t>                 version = </a:t>
            </a:r>
            <a:r>
              <a:rPr lang="en-US" sz="1600" dirty="0" err="1">
                <a:solidFill>
                  <a:srgbClr val="FF0000"/>
                </a:solidFill>
              </a:rPr>
              <a:t>parseInt</a:t>
            </a:r>
            <a:r>
              <a:rPr lang="en-US" sz="1600" dirty="0">
                <a:solidFill>
                  <a:srgbClr val="FF0000"/>
                </a:solidFill>
              </a:rPr>
              <a:t>(</a:t>
            </a:r>
            <a:r>
              <a:rPr lang="en-US" sz="1600" dirty="0" err="1">
                <a:solidFill>
                  <a:srgbClr val="FF0000"/>
                </a:solidFill>
              </a:rPr>
              <a:t>myNav.split</a:t>
            </a:r>
            <a:r>
              <a:rPr lang="en-US" sz="1600" dirty="0">
                <a:solidFill>
                  <a:srgbClr val="FF0000"/>
                </a:solidFill>
              </a:rPr>
              <a:t>('</a:t>
            </a:r>
            <a:r>
              <a:rPr lang="en-US" sz="1600" dirty="0" err="1">
                <a:solidFill>
                  <a:srgbClr val="FF0000"/>
                </a:solidFill>
              </a:rPr>
              <a:t>msie</a:t>
            </a:r>
            <a:r>
              <a:rPr lang="en-US" sz="1600" dirty="0">
                <a:solidFill>
                  <a:srgbClr val="FF0000"/>
                </a:solidFill>
              </a:rPr>
              <a:t>')[1])</a:t>
            </a:r>
          </a:p>
          <a:p>
            <a:r>
              <a:rPr lang="en-US" sz="1600" dirty="0">
                <a:solidFill>
                  <a:srgbClr val="FF0000"/>
                </a:solidFill>
              </a:rPr>
              <a:t>                 return version &gt; 8;</a:t>
            </a:r>
          </a:p>
          <a:p>
            <a:r>
              <a:rPr lang="en-US" sz="1600" dirty="0">
                <a:solidFill>
                  <a:srgbClr val="FF0000"/>
                </a:solidFill>
              </a:rPr>
              <a:t>            }</a:t>
            </a:r>
          </a:p>
          <a:p>
            <a:endParaRPr lang="en-US" sz="1600" dirty="0">
              <a:solidFill>
                <a:srgbClr val="FF0000"/>
              </a:solidFill>
            </a:endParaRPr>
          </a:p>
          <a:p>
            <a:r>
              <a:rPr lang="en-US" sz="1600" dirty="0">
                <a:solidFill>
                  <a:srgbClr val="FF0000"/>
                </a:solidFill>
              </a:rPr>
              <a:t>            return true;</a:t>
            </a:r>
          </a:p>
          <a:p>
            <a:r>
              <a:rPr lang="en-US" sz="1600" dirty="0">
                <a:solidFill>
                  <a:srgbClr val="FF0000"/>
                </a:solidFill>
              </a:rPr>
              <a:t>      }</a:t>
            </a:r>
          </a:p>
          <a:p>
            <a:endParaRPr lang="en-US" sz="1600" dirty="0">
              <a:solidFill>
                <a:srgbClr val="FF0000"/>
              </a:solidFill>
            </a:endParaRPr>
          </a:p>
          <a:p>
            <a:r>
              <a:rPr lang="en-US" sz="1600" dirty="0">
                <a:solidFill>
                  <a:srgbClr val="FF0000"/>
                </a:solidFill>
              </a:rPr>
              <a:t>      if (</a:t>
            </a:r>
            <a:r>
              <a:rPr lang="en-US" sz="1600" dirty="0" err="1">
                <a:solidFill>
                  <a:srgbClr val="FF0000"/>
                </a:solidFill>
              </a:rPr>
              <a:t>isValidBrowser</a:t>
            </a:r>
            <a:r>
              <a:rPr lang="en-US" sz="1600" dirty="0">
                <a:solidFill>
                  <a:srgbClr val="FF0000"/>
                </a:solidFill>
              </a:rPr>
              <a:t>()) {</a:t>
            </a:r>
          </a:p>
          <a:p>
            <a:r>
              <a:rPr lang="en-US" sz="1600" dirty="0"/>
              <a:t>            </a:t>
            </a:r>
            <a:r>
              <a:rPr lang="en-US" sz="1600" dirty="0" err="1"/>
              <a:t>comingSoonMessage.className</a:t>
            </a:r>
            <a:r>
              <a:rPr lang="en-US" sz="1600" dirty="0"/>
              <a:t> = "</a:t>
            </a:r>
            <a:r>
              <a:rPr lang="en-US" sz="1600" dirty="0" err="1"/>
              <a:t>fadeIn</a:t>
            </a:r>
            <a:r>
              <a:rPr lang="en-US" sz="1600" dirty="0"/>
              <a:t>";</a:t>
            </a:r>
          </a:p>
          <a:p>
            <a:r>
              <a:rPr lang="en-US" sz="1600" dirty="0"/>
              <a:t>      } else {</a:t>
            </a:r>
          </a:p>
          <a:p>
            <a:r>
              <a:rPr lang="en-US" sz="1600" dirty="0"/>
              <a:t>            </a:t>
            </a:r>
            <a:r>
              <a:rPr lang="en-US" sz="1600" dirty="0" err="1"/>
              <a:t>comingSoonMessage.className</a:t>
            </a:r>
            <a:r>
              <a:rPr lang="en-US" sz="1600" dirty="0"/>
              <a:t> = "";</a:t>
            </a:r>
          </a:p>
          <a:p>
            <a:r>
              <a:rPr lang="en-US" sz="1600" dirty="0"/>
              <a:t>      }</a:t>
            </a:r>
          </a:p>
          <a:p>
            <a:r>
              <a:rPr lang="en-US" sz="1600" dirty="0"/>
              <a:t>&lt;/script&gt;</a:t>
            </a:r>
          </a:p>
        </p:txBody>
      </p:sp>
      <p:sp>
        <p:nvSpPr>
          <p:cNvPr id="4" name="Right Arrow 3"/>
          <p:cNvSpPr/>
          <p:nvPr/>
        </p:nvSpPr>
        <p:spPr>
          <a:xfrm>
            <a:off x="5769886" y="3466869"/>
            <a:ext cx="691945" cy="5197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6535554" y="2572589"/>
            <a:ext cx="5428648" cy="2308324"/>
          </a:xfrm>
          <a:prstGeom prst="rect">
            <a:avLst/>
          </a:prstGeom>
          <a:solidFill>
            <a:schemeClr val="tx2">
              <a:lumMod val="75000"/>
            </a:schemeClr>
          </a:solidFill>
        </p:spPr>
        <p:txBody>
          <a:bodyPr wrap="square" rtlCol="0">
            <a:spAutoFit/>
          </a:bodyPr>
          <a:lstStyle/>
          <a:p>
            <a:r>
              <a:rPr lang="en-US" sz="1600" dirty="0"/>
              <a:t>&lt;script&gt;</a:t>
            </a:r>
          </a:p>
          <a:p>
            <a:r>
              <a:rPr lang="en-US" sz="1600" dirty="0"/>
              <a:t>     </a:t>
            </a:r>
            <a:r>
              <a:rPr lang="en-US" sz="1600" dirty="0" err="1"/>
              <a:t>var</a:t>
            </a:r>
            <a:r>
              <a:rPr lang="en-US" sz="1600" dirty="0"/>
              <a:t> </a:t>
            </a:r>
            <a:r>
              <a:rPr lang="en-US" sz="1600" dirty="0" err="1"/>
              <a:t>comingSoonMessage</a:t>
            </a:r>
            <a:r>
              <a:rPr lang="en-US" sz="1600" dirty="0"/>
              <a:t> = </a:t>
            </a:r>
            <a:r>
              <a:rPr lang="en-US" sz="1600" dirty="0" err="1"/>
              <a:t>document.getElementById</a:t>
            </a:r>
            <a:r>
              <a:rPr lang="en-US" sz="1600" dirty="0"/>
              <a:t>("hidden-message");</a:t>
            </a:r>
          </a:p>
          <a:p>
            <a:r>
              <a:rPr lang="en-US" sz="1600" dirty="0"/>
              <a:t>     </a:t>
            </a:r>
            <a:r>
              <a:rPr lang="en-US" sz="1600" dirty="0">
                <a:solidFill>
                  <a:srgbClr val="00B050"/>
                </a:solidFill>
              </a:rPr>
              <a:t>if (</a:t>
            </a:r>
            <a:r>
              <a:rPr lang="en-US" sz="1600" dirty="0" err="1">
                <a:solidFill>
                  <a:srgbClr val="00B050"/>
                </a:solidFill>
              </a:rPr>
              <a:t>Modernizr.cssanimations</a:t>
            </a:r>
            <a:r>
              <a:rPr lang="en-US" sz="1600" dirty="0">
                <a:solidFill>
                  <a:srgbClr val="00B050"/>
                </a:solidFill>
              </a:rPr>
              <a:t>) {</a:t>
            </a:r>
          </a:p>
          <a:p>
            <a:r>
              <a:rPr lang="en-US" sz="1600" dirty="0"/>
              <a:t>          </a:t>
            </a:r>
            <a:r>
              <a:rPr lang="en-US" sz="1600" dirty="0" err="1"/>
              <a:t>comingSoonMessage.className</a:t>
            </a:r>
            <a:r>
              <a:rPr lang="en-US" sz="1600" dirty="0"/>
              <a:t> = "</a:t>
            </a:r>
            <a:r>
              <a:rPr lang="en-US" sz="1600" dirty="0" err="1"/>
              <a:t>fadeIn</a:t>
            </a:r>
            <a:r>
              <a:rPr lang="en-US" sz="1600" dirty="0"/>
              <a:t>";</a:t>
            </a:r>
          </a:p>
          <a:p>
            <a:r>
              <a:rPr lang="en-US" sz="1600" dirty="0"/>
              <a:t>     } else {</a:t>
            </a:r>
          </a:p>
          <a:p>
            <a:r>
              <a:rPr lang="en-US" sz="1600" dirty="0"/>
              <a:t>          </a:t>
            </a:r>
            <a:r>
              <a:rPr lang="en-US" sz="1600" dirty="0" err="1"/>
              <a:t>comingSoonMessage.className</a:t>
            </a:r>
            <a:r>
              <a:rPr lang="en-US" sz="1600" dirty="0"/>
              <a:t> = "";</a:t>
            </a:r>
          </a:p>
          <a:p>
            <a:r>
              <a:rPr lang="en-US" sz="1600" dirty="0"/>
              <a:t>     }</a:t>
            </a:r>
          </a:p>
          <a:p>
            <a:r>
              <a:rPr lang="en-US" sz="1600" dirty="0"/>
              <a:t>&lt;/script&gt;</a:t>
            </a:r>
          </a:p>
        </p:txBody>
      </p:sp>
      <p:pic>
        <p:nvPicPr>
          <p:cNvPr id="6" name="Picture 5">
            <a:hlinkClick r:id="rId3"/>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966480" y="5213042"/>
            <a:ext cx="1997722" cy="1389040"/>
          </a:xfrm>
          <a:prstGeom prst="rect">
            <a:avLst/>
          </a:prstGeom>
        </p:spPr>
      </p:pic>
      <p:sp>
        <p:nvSpPr>
          <p:cNvPr id="7" name="Multiply 6"/>
          <p:cNvSpPr/>
          <p:nvPr/>
        </p:nvSpPr>
        <p:spPr>
          <a:xfrm>
            <a:off x="267515" y="972153"/>
            <a:ext cx="5428648" cy="5509200"/>
          </a:xfrm>
          <a:prstGeom prst="mathMultiply">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9" name="TextBox 8"/>
          <p:cNvSpPr txBox="1"/>
          <p:nvPr/>
        </p:nvSpPr>
        <p:spPr>
          <a:xfrm>
            <a:off x="6535554" y="1605146"/>
            <a:ext cx="5158143" cy="523220"/>
          </a:xfrm>
          <a:prstGeom prst="rect">
            <a:avLst/>
          </a:prstGeom>
          <a:noFill/>
        </p:spPr>
        <p:txBody>
          <a:bodyPr wrap="none" rtlCol="0">
            <a:spAutoFit/>
          </a:bodyPr>
          <a:lstStyle/>
          <a:p>
            <a:r>
              <a:rPr lang="en-US" sz="2800" dirty="0" smtClean="0">
                <a:solidFill>
                  <a:schemeClr val="bg1"/>
                </a:solidFill>
              </a:rPr>
              <a:t>Code for features, not browsers</a:t>
            </a:r>
            <a:endParaRPr lang="en-US" sz="2800" dirty="0">
              <a:solidFill>
                <a:schemeClr val="bg1"/>
              </a:solidFill>
            </a:endParaRPr>
          </a:p>
        </p:txBody>
      </p:sp>
    </p:spTree>
    <p:extLst>
      <p:ext uri="{BB962C8B-B14F-4D97-AF65-F5344CB8AC3E}">
        <p14:creationId xmlns:p14="http://schemas.microsoft.com/office/powerpoint/2010/main" val="10345242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animBg="1"/>
      <p:bldP spid="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 y="895154"/>
            <a:ext cx="12192000" cy="5962846"/>
          </a:xfrm>
          <a:prstGeom prst="rect">
            <a:avLst/>
          </a:prstGeom>
          <a:solidFill>
            <a:srgbClr val="F3F2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solidFill>
            </a:endParaRPr>
          </a:p>
        </p:txBody>
      </p:sp>
      <p:sp>
        <p:nvSpPr>
          <p:cNvPr id="3" name="Title 2"/>
          <p:cNvSpPr>
            <a:spLocks noGrp="1"/>
          </p:cNvSpPr>
          <p:nvPr>
            <p:ph type="title" idx="4294967295"/>
          </p:nvPr>
        </p:nvSpPr>
        <p:spPr>
          <a:xfrm>
            <a:off x="267515" y="103707"/>
            <a:ext cx="11152188" cy="747713"/>
          </a:xfrm>
        </p:spPr>
        <p:txBody>
          <a:bodyPr>
            <a:normAutofit fontScale="90000"/>
          </a:bodyPr>
          <a:lstStyle/>
          <a:p>
            <a:r>
              <a:rPr lang="en-US" dirty="0" smtClean="0"/>
              <a:t>Responsive and plug-in free</a:t>
            </a:r>
            <a:endParaRPr lang="en-US"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71570" y="895154"/>
            <a:ext cx="7344077" cy="5508058"/>
          </a:xfrm>
          <a:prstGeom prst="rect">
            <a:avLst/>
          </a:prstGeom>
        </p:spPr>
      </p:pic>
      <p:sp>
        <p:nvSpPr>
          <p:cNvPr id="6" name="TextBox 5"/>
          <p:cNvSpPr txBox="1"/>
          <p:nvPr/>
        </p:nvSpPr>
        <p:spPr>
          <a:xfrm>
            <a:off x="3583005" y="6386373"/>
            <a:ext cx="5025991" cy="369332"/>
          </a:xfrm>
          <a:prstGeom prst="rect">
            <a:avLst/>
          </a:prstGeom>
          <a:noFill/>
        </p:spPr>
        <p:txBody>
          <a:bodyPr wrap="square" rtlCol="0">
            <a:spAutoFit/>
          </a:bodyPr>
          <a:lstStyle/>
          <a:p>
            <a:r>
              <a:rPr lang="en-US" dirty="0">
                <a:solidFill>
                  <a:srgbClr val="BE6700"/>
                </a:solidFill>
              </a:rPr>
              <a:t>http://bradfrost.com/blog/post/this-is-the-web/</a:t>
            </a:r>
          </a:p>
        </p:txBody>
      </p:sp>
    </p:spTree>
    <p:extLst>
      <p:ext uri="{BB962C8B-B14F-4D97-AF65-F5344CB8AC3E}">
        <p14:creationId xmlns:p14="http://schemas.microsoft.com/office/powerpoint/2010/main" val="22285191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 y="895154"/>
            <a:ext cx="12192000" cy="5962846"/>
          </a:xfrm>
          <a:prstGeom prst="rect">
            <a:avLst/>
          </a:prstGeom>
          <a:solidFill>
            <a:srgbClr val="F3F2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solidFill>
            </a:endParaRPr>
          </a:p>
        </p:txBody>
      </p:sp>
      <p:sp>
        <p:nvSpPr>
          <p:cNvPr id="3" name="Title 2"/>
          <p:cNvSpPr>
            <a:spLocks noGrp="1"/>
          </p:cNvSpPr>
          <p:nvPr>
            <p:ph type="title" idx="4294967295"/>
          </p:nvPr>
        </p:nvSpPr>
        <p:spPr>
          <a:xfrm>
            <a:off x="267515" y="103707"/>
            <a:ext cx="11152188" cy="747713"/>
          </a:xfrm>
        </p:spPr>
        <p:txBody>
          <a:bodyPr>
            <a:normAutofit fontScale="90000"/>
          </a:bodyPr>
          <a:lstStyle/>
          <a:p>
            <a:r>
              <a:rPr lang="en-US" dirty="0" smtClean="0"/>
              <a:t>Responsive and plug-in free</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71569" y="1068404"/>
            <a:ext cx="7344077" cy="5508058"/>
          </a:xfrm>
          <a:prstGeom prst="rect">
            <a:avLst/>
          </a:prstGeom>
        </p:spPr>
      </p:pic>
      <p:sp>
        <p:nvSpPr>
          <p:cNvPr id="6" name="TextBox 5"/>
          <p:cNvSpPr txBox="1"/>
          <p:nvPr/>
        </p:nvSpPr>
        <p:spPr>
          <a:xfrm>
            <a:off x="3583005" y="6386373"/>
            <a:ext cx="5025991" cy="369332"/>
          </a:xfrm>
          <a:prstGeom prst="rect">
            <a:avLst/>
          </a:prstGeom>
          <a:noFill/>
        </p:spPr>
        <p:txBody>
          <a:bodyPr wrap="square" rtlCol="0">
            <a:spAutoFit/>
          </a:bodyPr>
          <a:lstStyle/>
          <a:p>
            <a:r>
              <a:rPr lang="en-US" dirty="0">
                <a:solidFill>
                  <a:srgbClr val="BE6700"/>
                </a:solidFill>
              </a:rPr>
              <a:t>http://bradfrost.com/blog/post/this-is-the-web/</a:t>
            </a:r>
          </a:p>
        </p:txBody>
      </p:sp>
    </p:spTree>
    <p:extLst>
      <p:ext uri="{BB962C8B-B14F-4D97-AF65-F5344CB8AC3E}">
        <p14:creationId xmlns:p14="http://schemas.microsoft.com/office/powerpoint/2010/main" val="5491558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 y="895154"/>
            <a:ext cx="12192000" cy="5962846"/>
          </a:xfrm>
          <a:prstGeom prst="rect">
            <a:avLst/>
          </a:prstGeom>
          <a:solidFill>
            <a:srgbClr val="F3F2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solidFill>
            </a:endParaRPr>
          </a:p>
        </p:txBody>
      </p:sp>
      <p:sp>
        <p:nvSpPr>
          <p:cNvPr id="3" name="Title 2"/>
          <p:cNvSpPr>
            <a:spLocks noGrp="1"/>
          </p:cNvSpPr>
          <p:nvPr>
            <p:ph type="title" idx="4294967295"/>
          </p:nvPr>
        </p:nvSpPr>
        <p:spPr>
          <a:xfrm>
            <a:off x="267515" y="103707"/>
            <a:ext cx="11152188" cy="747713"/>
          </a:xfrm>
        </p:spPr>
        <p:txBody>
          <a:bodyPr>
            <a:normAutofit fontScale="90000"/>
          </a:bodyPr>
          <a:lstStyle/>
          <a:p>
            <a:r>
              <a:rPr lang="en-US" dirty="0" smtClean="0"/>
              <a:t>Responsive and plug-in free</a:t>
            </a:r>
            <a:endParaRPr lang="en-US" dirty="0"/>
          </a:p>
        </p:txBody>
      </p:sp>
      <p:sp>
        <p:nvSpPr>
          <p:cNvPr id="6" name="TextBox 5"/>
          <p:cNvSpPr txBox="1"/>
          <p:nvPr/>
        </p:nvSpPr>
        <p:spPr>
          <a:xfrm>
            <a:off x="3583005" y="6386373"/>
            <a:ext cx="5025991" cy="369332"/>
          </a:xfrm>
          <a:prstGeom prst="rect">
            <a:avLst/>
          </a:prstGeom>
          <a:noFill/>
        </p:spPr>
        <p:txBody>
          <a:bodyPr wrap="square" rtlCol="0">
            <a:spAutoFit/>
          </a:bodyPr>
          <a:lstStyle/>
          <a:p>
            <a:r>
              <a:rPr lang="en-US" dirty="0">
                <a:solidFill>
                  <a:srgbClr val="BE6700"/>
                </a:solidFill>
              </a:rPr>
              <a:t>http://bradfrost.com/blog/post/this-is-the-web/</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37322" y="895154"/>
            <a:ext cx="6917356" cy="5188018"/>
          </a:xfrm>
          <a:prstGeom prst="rect">
            <a:avLst/>
          </a:prstGeom>
        </p:spPr>
      </p:pic>
    </p:spTree>
    <p:extLst>
      <p:ext uri="{BB962C8B-B14F-4D97-AF65-F5344CB8AC3E}">
        <p14:creationId xmlns:p14="http://schemas.microsoft.com/office/powerpoint/2010/main" val="27660217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Agenda</a:t>
            </a:r>
            <a:endParaRPr lang="en-US" dirty="0"/>
          </a:p>
        </p:txBody>
      </p:sp>
      <p:sp>
        <p:nvSpPr>
          <p:cNvPr id="5" name="Content Placeholder 4"/>
          <p:cNvSpPr>
            <a:spLocks noGrp="1"/>
          </p:cNvSpPr>
          <p:nvPr>
            <p:ph idx="1"/>
          </p:nvPr>
        </p:nvSpPr>
        <p:spPr/>
        <p:txBody>
          <a:bodyPr>
            <a:normAutofit/>
          </a:bodyPr>
          <a:lstStyle/>
          <a:p>
            <a:pPr marL="742950" indent="-742950">
              <a:lnSpc>
                <a:spcPct val="100000"/>
              </a:lnSpc>
              <a:buAutoNum type="arabicParenR"/>
            </a:pPr>
            <a:r>
              <a:rPr lang="en-US" sz="5400" dirty="0" smtClean="0">
                <a:latin typeface="+mj-lt"/>
              </a:rPr>
              <a:t>Modern web standards overview</a:t>
            </a:r>
          </a:p>
          <a:p>
            <a:pPr marL="742950" indent="-742950">
              <a:lnSpc>
                <a:spcPct val="100000"/>
              </a:lnSpc>
              <a:buAutoNum type="arabicParenR"/>
            </a:pPr>
            <a:r>
              <a:rPr lang="en-US" sz="5400" dirty="0" smtClean="0">
                <a:latin typeface="+mj-lt"/>
              </a:rPr>
              <a:t>JavaScript library overview</a:t>
            </a:r>
          </a:p>
          <a:p>
            <a:pPr marL="742950" indent="-742950">
              <a:lnSpc>
                <a:spcPct val="100000"/>
              </a:lnSpc>
              <a:buAutoNum type="arabicParenR"/>
            </a:pPr>
            <a:r>
              <a:rPr lang="en-US" sz="5400" dirty="0" smtClean="0">
                <a:latin typeface="+mj-lt"/>
              </a:rPr>
              <a:t>Building the </a:t>
            </a:r>
            <a:r>
              <a:rPr lang="en-US" sz="5400" dirty="0" err="1" smtClean="0">
                <a:latin typeface="+mj-lt"/>
              </a:rPr>
              <a:t>GeekQuiz</a:t>
            </a:r>
            <a:r>
              <a:rPr lang="en-US" sz="5400" dirty="0" smtClean="0">
                <a:latin typeface="+mj-lt"/>
              </a:rPr>
              <a:t> front-end</a:t>
            </a:r>
            <a:endParaRPr lang="en-US" sz="5400" dirty="0">
              <a:latin typeface="+mj-lt"/>
            </a:endParaRPr>
          </a:p>
        </p:txBody>
      </p:sp>
    </p:spTree>
    <p:extLst>
      <p:ext uri="{BB962C8B-B14F-4D97-AF65-F5344CB8AC3E}">
        <p14:creationId xmlns:p14="http://schemas.microsoft.com/office/powerpoint/2010/main" val="306351051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267515" y="103707"/>
            <a:ext cx="11152188" cy="747713"/>
          </a:xfrm>
        </p:spPr>
        <p:txBody>
          <a:bodyPr>
            <a:normAutofit fontScale="90000"/>
          </a:bodyPr>
          <a:lstStyle/>
          <a:p>
            <a:r>
              <a:rPr lang="en-US" dirty="0" smtClean="0"/>
              <a:t>JavaScript frameworks &amp; libraries</a:t>
            </a:r>
            <a:endParaRPr lang="en-US" dirty="0"/>
          </a:p>
        </p:txBody>
      </p:sp>
      <p:sp>
        <p:nvSpPr>
          <p:cNvPr id="2" name="TextBox 1"/>
          <p:cNvSpPr txBox="1"/>
          <p:nvPr/>
        </p:nvSpPr>
        <p:spPr>
          <a:xfrm>
            <a:off x="267515" y="851420"/>
            <a:ext cx="3736151" cy="523220"/>
          </a:xfrm>
          <a:prstGeom prst="rect">
            <a:avLst/>
          </a:prstGeom>
          <a:noFill/>
        </p:spPr>
        <p:txBody>
          <a:bodyPr wrap="none" rtlCol="0">
            <a:spAutoFit/>
          </a:bodyPr>
          <a:lstStyle/>
          <a:p>
            <a:r>
              <a:rPr lang="en-US" sz="2800" dirty="0" smtClean="0">
                <a:solidFill>
                  <a:schemeClr val="bg1"/>
                </a:solidFill>
              </a:rPr>
              <a:t>Keep them up to date!</a:t>
            </a:r>
            <a:endParaRPr lang="en-US" sz="2800" dirty="0">
              <a:solidFill>
                <a:schemeClr val="bg1"/>
              </a:solidFill>
            </a:endParaRPr>
          </a:p>
        </p:txBody>
      </p:sp>
      <p:pic>
        <p:nvPicPr>
          <p:cNvPr id="4" name="Picture 3"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354205"/>
            <a:ext cx="12192000" cy="3246871"/>
          </a:xfrm>
          <a:prstGeom prst="rect">
            <a:avLst/>
          </a:prstGeom>
        </p:spPr>
      </p:pic>
    </p:spTree>
    <p:extLst>
      <p:ext uri="{BB962C8B-B14F-4D97-AF65-F5344CB8AC3E}">
        <p14:creationId xmlns:p14="http://schemas.microsoft.com/office/powerpoint/2010/main" val="9282082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Box 1"/>
          <p:cNvSpPr txBox="1"/>
          <p:nvPr/>
        </p:nvSpPr>
        <p:spPr>
          <a:xfrm>
            <a:off x="267515" y="851420"/>
            <a:ext cx="3736151" cy="523220"/>
          </a:xfrm>
          <a:prstGeom prst="rect">
            <a:avLst/>
          </a:prstGeom>
          <a:noFill/>
        </p:spPr>
        <p:txBody>
          <a:bodyPr wrap="none" rtlCol="0">
            <a:spAutoFit/>
          </a:bodyPr>
          <a:lstStyle/>
          <a:p>
            <a:r>
              <a:rPr lang="en-US" sz="2800" dirty="0" smtClean="0">
                <a:solidFill>
                  <a:schemeClr val="bg1"/>
                </a:solidFill>
              </a:rPr>
              <a:t>Keep them up to date!</a:t>
            </a:r>
            <a:endParaRPr lang="en-US" sz="2800" dirty="0">
              <a:solidFill>
                <a:schemeClr val="bg1"/>
              </a:solidFill>
            </a:endParaRPr>
          </a:p>
        </p:txBody>
      </p:sp>
      <p:pic>
        <p:nvPicPr>
          <p:cNvPr id="6" name="Picture 5"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896" y="537035"/>
            <a:ext cx="12053104" cy="5475920"/>
          </a:xfrm>
          <a:prstGeom prst="rect">
            <a:avLst/>
          </a:prstGeom>
        </p:spPr>
      </p:pic>
      <p:sp>
        <p:nvSpPr>
          <p:cNvPr id="7" name="Rectangle 6"/>
          <p:cNvSpPr/>
          <p:nvPr/>
        </p:nvSpPr>
        <p:spPr>
          <a:xfrm>
            <a:off x="4870383" y="1289785"/>
            <a:ext cx="5293895" cy="904775"/>
          </a:xfrm>
          <a:prstGeom prst="rect">
            <a:avLst/>
          </a:prstGeom>
          <a:solidFill>
            <a:srgbClr val="FFFF00">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4889633" y="5040803"/>
            <a:ext cx="5293895" cy="904775"/>
          </a:xfrm>
          <a:prstGeom prst="rect">
            <a:avLst/>
          </a:prstGeom>
          <a:solidFill>
            <a:srgbClr val="FFFF00">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292094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267515" y="103707"/>
            <a:ext cx="11152188" cy="747713"/>
          </a:xfrm>
        </p:spPr>
        <p:txBody>
          <a:bodyPr>
            <a:normAutofit fontScale="90000"/>
          </a:bodyPr>
          <a:lstStyle/>
          <a:p>
            <a:r>
              <a:rPr lang="en-US" dirty="0" smtClean="0"/>
              <a:t>CSS prefix best practices</a:t>
            </a:r>
            <a:endParaRPr lang="en-US" dirty="0"/>
          </a:p>
        </p:txBody>
      </p:sp>
      <p:pic>
        <p:nvPicPr>
          <p:cNvPr id="2" name="Picture 1"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281" y="1104011"/>
            <a:ext cx="12051554" cy="5076874"/>
          </a:xfrm>
          <a:prstGeom prst="rect">
            <a:avLst/>
          </a:prstGeom>
        </p:spPr>
      </p:pic>
      <p:sp>
        <p:nvSpPr>
          <p:cNvPr id="4" name="Rectangle 3"/>
          <p:cNvSpPr/>
          <p:nvPr/>
        </p:nvSpPr>
        <p:spPr>
          <a:xfrm>
            <a:off x="5391244" y="1810645"/>
            <a:ext cx="5882498" cy="967279"/>
          </a:xfrm>
          <a:prstGeom prst="rect">
            <a:avLst/>
          </a:prstGeom>
          <a:solidFill>
            <a:srgbClr val="FFFF00">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137280" y="6180885"/>
            <a:ext cx="12054719" cy="6771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5391244" y="5613722"/>
            <a:ext cx="5882498" cy="659756"/>
          </a:xfrm>
          <a:prstGeom prst="rect">
            <a:avLst/>
          </a:prstGeom>
          <a:solidFill>
            <a:srgbClr val="FFFF00">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162246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267515" y="103707"/>
            <a:ext cx="11152188" cy="747713"/>
          </a:xfrm>
        </p:spPr>
        <p:txBody>
          <a:bodyPr>
            <a:normAutofit fontScale="90000"/>
          </a:bodyPr>
          <a:lstStyle/>
          <a:p>
            <a:r>
              <a:rPr lang="en-US" dirty="0" smtClean="0"/>
              <a:t>New HTML5 Markup Elements</a:t>
            </a:r>
            <a:endParaRPr lang="en-US" dirty="0"/>
          </a:p>
        </p:txBody>
      </p:sp>
      <p:grpSp>
        <p:nvGrpSpPr>
          <p:cNvPr id="9" name="Group 8"/>
          <p:cNvGrpSpPr/>
          <p:nvPr/>
        </p:nvGrpSpPr>
        <p:grpSpPr>
          <a:xfrm>
            <a:off x="469830" y="1264164"/>
            <a:ext cx="5373779" cy="1758655"/>
            <a:chOff x="469830" y="1264164"/>
            <a:chExt cx="5373779" cy="1758655"/>
          </a:xfrm>
        </p:grpSpPr>
        <p:sp>
          <p:nvSpPr>
            <p:cNvPr id="6" name="TextBox 5"/>
            <p:cNvSpPr txBox="1"/>
            <p:nvPr/>
          </p:nvSpPr>
          <p:spPr>
            <a:xfrm>
              <a:off x="469830" y="1945601"/>
              <a:ext cx="5373779" cy="1077218"/>
            </a:xfrm>
            <a:prstGeom prst="rect">
              <a:avLst/>
            </a:prstGeom>
            <a:solidFill>
              <a:schemeClr val="tx2"/>
            </a:solidFill>
          </p:spPr>
          <p:txBody>
            <a:bodyPr wrap="none" rtlCol="0">
              <a:spAutoFit/>
            </a:bodyPr>
            <a:lstStyle/>
            <a:p>
              <a:r>
                <a:rPr lang="en-US" sz="3200" dirty="0" smtClean="0">
                  <a:solidFill>
                    <a:schemeClr val="bg1"/>
                  </a:solidFill>
                </a:rPr>
                <a:t>&lt;div class=“header”&gt;&lt;/div&gt;</a:t>
              </a:r>
            </a:p>
            <a:p>
              <a:r>
                <a:rPr lang="en-US" sz="3200" dirty="0" smtClean="0">
                  <a:solidFill>
                    <a:schemeClr val="bg1"/>
                  </a:solidFill>
                </a:rPr>
                <a:t>&lt;div class=“</a:t>
              </a:r>
              <a:r>
                <a:rPr lang="en-US" sz="3200" dirty="0" err="1" smtClean="0">
                  <a:solidFill>
                    <a:schemeClr val="bg1"/>
                  </a:solidFill>
                </a:rPr>
                <a:t>nav</a:t>
              </a:r>
              <a:r>
                <a:rPr lang="en-US" sz="3200" dirty="0" smtClean="0">
                  <a:solidFill>
                    <a:schemeClr val="bg1"/>
                  </a:solidFill>
                </a:rPr>
                <a:t>”&gt;&lt;/div&gt;</a:t>
              </a:r>
              <a:endParaRPr lang="en-US" sz="3200" dirty="0">
                <a:solidFill>
                  <a:schemeClr val="bg1"/>
                </a:solidFill>
              </a:endParaRPr>
            </a:p>
          </p:txBody>
        </p:sp>
        <p:sp>
          <p:nvSpPr>
            <p:cNvPr id="7" name="TextBox 6"/>
            <p:cNvSpPr txBox="1"/>
            <p:nvPr/>
          </p:nvSpPr>
          <p:spPr>
            <a:xfrm>
              <a:off x="469830" y="1264164"/>
              <a:ext cx="5368406" cy="707886"/>
            </a:xfrm>
            <a:prstGeom prst="rect">
              <a:avLst/>
            </a:prstGeom>
            <a:solidFill>
              <a:srgbClr val="1D4380"/>
            </a:solidFill>
          </p:spPr>
          <p:txBody>
            <a:bodyPr wrap="square" rtlCol="0">
              <a:spAutoFit/>
            </a:bodyPr>
            <a:lstStyle/>
            <a:p>
              <a:r>
                <a:rPr lang="en-US" sz="4000" dirty="0" smtClean="0">
                  <a:solidFill>
                    <a:schemeClr val="tx1">
                      <a:lumMod val="60000"/>
                      <a:lumOff val="40000"/>
                    </a:schemeClr>
                  </a:solidFill>
                </a:rPr>
                <a:t>From this:</a:t>
              </a:r>
              <a:endParaRPr lang="en-US" sz="4000" dirty="0">
                <a:solidFill>
                  <a:schemeClr val="tx1">
                    <a:lumMod val="60000"/>
                    <a:lumOff val="40000"/>
                  </a:schemeClr>
                </a:solidFill>
              </a:endParaRPr>
            </a:p>
          </p:txBody>
        </p:sp>
      </p:grpSp>
      <p:grpSp>
        <p:nvGrpSpPr>
          <p:cNvPr id="13" name="Group 12"/>
          <p:cNvGrpSpPr/>
          <p:nvPr/>
        </p:nvGrpSpPr>
        <p:grpSpPr>
          <a:xfrm>
            <a:off x="6051297" y="3508901"/>
            <a:ext cx="5368406" cy="1758655"/>
            <a:chOff x="469830" y="1264164"/>
            <a:chExt cx="5368406" cy="1758655"/>
          </a:xfrm>
        </p:grpSpPr>
        <p:sp>
          <p:nvSpPr>
            <p:cNvPr id="14" name="TextBox 13"/>
            <p:cNvSpPr txBox="1"/>
            <p:nvPr/>
          </p:nvSpPr>
          <p:spPr>
            <a:xfrm>
              <a:off x="469830" y="1945601"/>
              <a:ext cx="5368406" cy="1077218"/>
            </a:xfrm>
            <a:prstGeom prst="rect">
              <a:avLst/>
            </a:prstGeom>
            <a:solidFill>
              <a:schemeClr val="tx2"/>
            </a:solidFill>
          </p:spPr>
          <p:txBody>
            <a:bodyPr wrap="square" rtlCol="0">
              <a:spAutoFit/>
            </a:bodyPr>
            <a:lstStyle/>
            <a:p>
              <a:r>
                <a:rPr lang="en-US" sz="3200" dirty="0" smtClean="0">
                  <a:solidFill>
                    <a:schemeClr val="bg1"/>
                  </a:solidFill>
                </a:rPr>
                <a:t>&lt;header&gt;&lt;/header&gt;</a:t>
              </a:r>
            </a:p>
            <a:p>
              <a:r>
                <a:rPr lang="en-US" sz="3200" dirty="0" smtClean="0">
                  <a:solidFill>
                    <a:schemeClr val="bg1"/>
                  </a:solidFill>
                </a:rPr>
                <a:t>&lt;</a:t>
              </a:r>
              <a:r>
                <a:rPr lang="en-US" sz="3200" dirty="0" err="1" smtClean="0">
                  <a:solidFill>
                    <a:schemeClr val="bg1"/>
                  </a:solidFill>
                </a:rPr>
                <a:t>nav</a:t>
              </a:r>
              <a:r>
                <a:rPr lang="en-US" sz="3200" dirty="0" smtClean="0">
                  <a:solidFill>
                    <a:schemeClr val="bg1"/>
                  </a:solidFill>
                </a:rPr>
                <a:t>&gt;&lt;/</a:t>
              </a:r>
              <a:r>
                <a:rPr lang="en-US" sz="3200" dirty="0" err="1" smtClean="0">
                  <a:solidFill>
                    <a:schemeClr val="bg1"/>
                  </a:solidFill>
                </a:rPr>
                <a:t>nav</a:t>
              </a:r>
              <a:r>
                <a:rPr lang="en-US" sz="3200" dirty="0" smtClean="0">
                  <a:solidFill>
                    <a:schemeClr val="bg1"/>
                  </a:solidFill>
                </a:rPr>
                <a:t>&gt;</a:t>
              </a:r>
              <a:endParaRPr lang="en-US" sz="3200" dirty="0">
                <a:solidFill>
                  <a:schemeClr val="bg1"/>
                </a:solidFill>
              </a:endParaRPr>
            </a:p>
          </p:txBody>
        </p:sp>
        <p:sp>
          <p:nvSpPr>
            <p:cNvPr id="15" name="TextBox 14"/>
            <p:cNvSpPr txBox="1"/>
            <p:nvPr/>
          </p:nvSpPr>
          <p:spPr>
            <a:xfrm>
              <a:off x="469830" y="1264164"/>
              <a:ext cx="5368406" cy="707886"/>
            </a:xfrm>
            <a:prstGeom prst="rect">
              <a:avLst/>
            </a:prstGeom>
            <a:solidFill>
              <a:srgbClr val="1D4380"/>
            </a:solidFill>
          </p:spPr>
          <p:txBody>
            <a:bodyPr wrap="square" rtlCol="0">
              <a:spAutoFit/>
            </a:bodyPr>
            <a:lstStyle/>
            <a:p>
              <a:r>
                <a:rPr lang="en-US" sz="4000" dirty="0" smtClean="0">
                  <a:solidFill>
                    <a:schemeClr val="tx1">
                      <a:lumMod val="60000"/>
                      <a:lumOff val="40000"/>
                    </a:schemeClr>
                  </a:solidFill>
                </a:rPr>
                <a:t>To this:</a:t>
              </a:r>
              <a:endParaRPr lang="en-US" sz="4000" dirty="0">
                <a:solidFill>
                  <a:schemeClr val="tx1">
                    <a:lumMod val="60000"/>
                    <a:lumOff val="40000"/>
                  </a:schemeClr>
                </a:solidFill>
              </a:endParaRPr>
            </a:p>
          </p:txBody>
        </p:sp>
      </p:grpSp>
    </p:spTree>
    <p:extLst>
      <p:ext uri="{BB962C8B-B14F-4D97-AF65-F5344CB8AC3E}">
        <p14:creationId xmlns:p14="http://schemas.microsoft.com/office/powerpoint/2010/main" val="10518920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267515" y="103707"/>
            <a:ext cx="11152188" cy="747713"/>
          </a:xfrm>
        </p:spPr>
        <p:txBody>
          <a:bodyPr>
            <a:normAutofit fontScale="90000"/>
          </a:bodyPr>
          <a:lstStyle/>
          <a:p>
            <a:r>
              <a:rPr lang="en-US" dirty="0" smtClean="0"/>
              <a:t>New HTML5 Markup Elements</a:t>
            </a:r>
            <a:endParaRPr lang="en-US" dirty="0"/>
          </a:p>
        </p:txBody>
      </p:sp>
      <p:graphicFrame>
        <p:nvGraphicFramePr>
          <p:cNvPr id="4" name="Diagram 3"/>
          <p:cNvGraphicFramePr/>
          <p:nvPr>
            <p:extLst>
              <p:ext uri="{D42A27DB-BD31-4B8C-83A1-F6EECF244321}">
                <p14:modId xmlns:p14="http://schemas.microsoft.com/office/powerpoint/2010/main" val="3748250630"/>
              </p:ext>
            </p:extLst>
          </p:nvPr>
        </p:nvGraphicFramePr>
        <p:xfrm>
          <a:off x="267516" y="851420"/>
          <a:ext cx="11677742" cy="55493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 Placeholder 4"/>
          <p:cNvSpPr txBox="1">
            <a:spLocks/>
          </p:cNvSpPr>
          <p:nvPr/>
        </p:nvSpPr>
        <p:spPr>
          <a:xfrm>
            <a:off x="471085" y="1173591"/>
            <a:ext cx="10864572" cy="553998"/>
          </a:xfrm>
          <a:prstGeom prst="rect">
            <a:avLst/>
          </a:prstGeom>
        </p:spPr>
        <p:txBody>
          <a:bodyPr vert="horz" wrap="square" lIns="0" tIns="0" rIns="0" bIns="0" rtlCol="0">
            <a:spAutoFit/>
          </a:bodyPr>
          <a:lstStyle>
            <a:lvl1pPr marL="3175" indent="0" algn="l" defTabSz="914363" rtl="0" eaLnBrk="1" latinLnBrk="0" hangingPunct="1">
              <a:lnSpc>
                <a:spcPct val="90000"/>
              </a:lnSpc>
              <a:spcBef>
                <a:spcPts val="0"/>
              </a:spcBef>
              <a:spcAft>
                <a:spcPts val="900"/>
              </a:spcAft>
              <a:buSzPct val="80000"/>
              <a:buFont typeface="Arial" pitchFamily="34" charset="0"/>
              <a:buNone/>
              <a:defRPr sz="4000" kern="1200" spc="-100" baseline="0">
                <a:gradFill>
                  <a:gsLst>
                    <a:gs pos="0">
                      <a:srgbClr val="595959"/>
                    </a:gs>
                    <a:gs pos="86000">
                      <a:srgbClr val="595959"/>
                    </a:gs>
                  </a:gsLst>
                  <a:lin ang="5400000" scaled="0"/>
                </a:gradFill>
                <a:latin typeface="Segoe UI Light" pitchFamily="34" charset="0"/>
                <a:ea typeface="+mn-ea"/>
                <a:cs typeface="+mn-cs"/>
              </a:defRPr>
            </a:lvl1pPr>
            <a:lvl2pPr marL="3175" indent="0" algn="l" defTabSz="914363" rtl="0" eaLnBrk="1" latinLnBrk="0" hangingPunct="1">
              <a:lnSpc>
                <a:spcPct val="90000"/>
              </a:lnSpc>
              <a:spcBef>
                <a:spcPts val="0"/>
              </a:spcBef>
              <a:buSzPct val="80000"/>
              <a:buFont typeface="Arial" pitchFamily="34" charset="0"/>
              <a:buNone/>
              <a:defRPr sz="2000" kern="1200" spc="-50" baseline="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Tx/>
              <a:buBlip>
                <a:blip r:embed="rId7"/>
              </a:buBlip>
              <a:defRPr sz="24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Tx/>
              <a:buBlip>
                <a:blip r:embed="rId7"/>
              </a:buBlip>
              <a:defRPr sz="20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Tx/>
              <a:buBlip>
                <a:blip r:embed="rId7"/>
              </a:buBlip>
              <a:defRPr sz="20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solidFill>
                  <a:schemeClr val="bg1"/>
                </a:solidFill>
              </a:rPr>
              <a:t>Why?</a:t>
            </a:r>
            <a:endParaRPr lang="en-US" dirty="0">
              <a:solidFill>
                <a:schemeClr val="bg1"/>
              </a:solidFill>
            </a:endParaRPr>
          </a:p>
        </p:txBody>
      </p:sp>
    </p:spTree>
    <p:extLst>
      <p:ext uri="{BB962C8B-B14F-4D97-AF65-F5344CB8AC3E}">
        <p14:creationId xmlns:p14="http://schemas.microsoft.com/office/powerpoint/2010/main" val="3736355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Demo</a:t>
            </a:r>
            <a:endParaRPr lang="en-US" dirty="0"/>
          </a:p>
        </p:txBody>
      </p:sp>
      <p:sp>
        <p:nvSpPr>
          <p:cNvPr id="4" name="Subtitle 3"/>
          <p:cNvSpPr>
            <a:spLocks noGrp="1"/>
          </p:cNvSpPr>
          <p:nvPr>
            <p:ph type="subTitle" idx="1"/>
          </p:nvPr>
        </p:nvSpPr>
        <p:spPr/>
        <p:txBody>
          <a:bodyPr/>
          <a:lstStyle/>
          <a:p>
            <a:r>
              <a:rPr lang="en-US" dirty="0" smtClean="0"/>
              <a:t>HTML5 in ASP.NET Templates</a:t>
            </a:r>
            <a:endParaRPr lang="en-US" dirty="0"/>
          </a:p>
        </p:txBody>
      </p:sp>
    </p:spTree>
    <p:extLst>
      <p:ext uri="{BB962C8B-B14F-4D97-AF65-F5344CB8AC3E}">
        <p14:creationId xmlns:p14="http://schemas.microsoft.com/office/powerpoint/2010/main" val="3281856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nvPr>
        </p:nvGraphicFramePr>
        <p:xfrm>
          <a:off x="1588" y="0"/>
          <a:ext cx="158750" cy="158750"/>
        </p:xfrm>
        <a:graphic>
          <a:graphicData uri="http://schemas.openxmlformats.org/presentationml/2006/ole">
            <mc:AlternateContent xmlns:mc="http://schemas.openxmlformats.org/markup-compatibility/2006">
              <mc:Choice xmlns:v="urn:schemas-microsoft-com:vml" Requires="v">
                <p:oleObj spid="_x0000_s3074"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1588" y="0"/>
                        <a:ext cx="158750" cy="158750"/>
                      </a:xfrm>
                      <a:prstGeom prst="rect">
                        <a:avLst/>
                      </a:prstGeom>
                    </p:spPr>
                  </p:pic>
                </p:oleObj>
              </mc:Fallback>
            </mc:AlternateContent>
          </a:graphicData>
        </a:graphic>
      </p:graphicFrame>
      <p:sp>
        <p:nvSpPr>
          <p:cNvPr id="3" name="Title 2"/>
          <p:cNvSpPr>
            <a:spLocks noGrp="1"/>
          </p:cNvSpPr>
          <p:nvPr>
            <p:ph type="ctrTitle"/>
          </p:nvPr>
        </p:nvSpPr>
        <p:spPr/>
        <p:txBody>
          <a:bodyPr/>
          <a:lstStyle/>
          <a:p>
            <a:r>
              <a:rPr lang="en-US" dirty="0" smtClean="0"/>
              <a:t>JavaScript Library Overview</a:t>
            </a:r>
            <a:endParaRPr lang="en-US" dirty="0"/>
          </a:p>
        </p:txBody>
      </p:sp>
    </p:spTree>
    <p:extLst>
      <p:ext uri="{BB962C8B-B14F-4D97-AF65-F5344CB8AC3E}">
        <p14:creationId xmlns:p14="http://schemas.microsoft.com/office/powerpoint/2010/main" val="24903979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extLst/>
          </p:nvPr>
        </p:nvGraphicFramePr>
        <p:xfrm>
          <a:off x="1588" y="0"/>
          <a:ext cx="158750" cy="158750"/>
        </p:xfrm>
        <a:graphic>
          <a:graphicData uri="http://schemas.openxmlformats.org/presentationml/2006/ole">
            <mc:AlternateContent xmlns:mc="http://schemas.openxmlformats.org/markup-compatibility/2006">
              <mc:Choice xmlns:v="urn:schemas-microsoft-com:vml" Requires="v">
                <p:oleObj spid="_x0000_s6146"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1588" y="0"/>
                        <a:ext cx="158750" cy="158750"/>
                      </a:xfrm>
                      <a:prstGeom prst="rect">
                        <a:avLst/>
                      </a:prstGeom>
                    </p:spPr>
                  </p:pic>
                </p:oleObj>
              </mc:Fallback>
            </mc:AlternateContent>
          </a:graphicData>
        </a:graphic>
      </p:graphicFrame>
      <p:sp>
        <p:nvSpPr>
          <p:cNvPr id="2" name="Title 1"/>
          <p:cNvSpPr>
            <a:spLocks noGrp="1"/>
          </p:cNvSpPr>
          <p:nvPr>
            <p:ph type="title" idx="4294967295"/>
            <p:custDataLst>
              <p:tags r:id="rId3"/>
            </p:custDataLst>
          </p:nvPr>
        </p:nvSpPr>
        <p:spPr>
          <a:xfrm>
            <a:off x="516267" y="245533"/>
            <a:ext cx="11152188" cy="747713"/>
          </a:xfrm>
        </p:spPr>
        <p:txBody>
          <a:bodyPr>
            <a:normAutofit fontScale="90000"/>
          </a:bodyPr>
          <a:lstStyle/>
          <a:p>
            <a:r>
              <a:rPr lang="en-US" dirty="0" smtClean="0">
                <a:solidFill>
                  <a:schemeClr val="bg1"/>
                </a:solidFill>
              </a:rPr>
              <a:t>Who Uses </a:t>
            </a:r>
            <a:r>
              <a:rPr lang="en-US" dirty="0" err="1" smtClean="0">
                <a:solidFill>
                  <a:schemeClr val="bg1"/>
                </a:solidFill>
              </a:rPr>
              <a:t>jQuery</a:t>
            </a:r>
            <a:r>
              <a:rPr lang="en-US" dirty="0" smtClean="0">
                <a:solidFill>
                  <a:schemeClr val="bg1"/>
                </a:solidFill>
              </a:rPr>
              <a:t>?</a:t>
            </a:r>
            <a:endParaRPr lang="en-US" dirty="0">
              <a:solidFill>
                <a:schemeClr val="bg1"/>
              </a:solidFill>
            </a:endParaRPr>
          </a:p>
        </p:txBody>
      </p:sp>
      <p:sp>
        <p:nvSpPr>
          <p:cNvPr id="4" name="TextBox 3"/>
          <p:cNvSpPr txBox="1"/>
          <p:nvPr/>
        </p:nvSpPr>
        <p:spPr>
          <a:xfrm>
            <a:off x="516267" y="5973661"/>
            <a:ext cx="5945987" cy="276999"/>
          </a:xfrm>
          <a:prstGeom prst="rect">
            <a:avLst/>
          </a:prstGeom>
          <a:noFill/>
        </p:spPr>
        <p:txBody>
          <a:bodyPr wrap="none" lIns="0" tIns="0" rIns="0" bIns="0" rtlCol="0">
            <a:spAutoFit/>
          </a:bodyPr>
          <a:lstStyle/>
          <a:p>
            <a:pPr>
              <a:lnSpc>
                <a:spcPct val="90000"/>
              </a:lnSpc>
              <a:spcBef>
                <a:spcPct val="20000"/>
              </a:spcBef>
              <a:buSzPct val="80000"/>
            </a:pPr>
            <a:r>
              <a:rPr lang="en-US" sz="2000" dirty="0">
                <a:gradFill>
                  <a:gsLst>
                    <a:gs pos="0">
                      <a:srgbClr val="292929">
                        <a:lumMod val="90000"/>
                        <a:lumOff val="10000"/>
                      </a:srgbClr>
                    </a:gs>
                    <a:gs pos="86000">
                      <a:srgbClr val="292929">
                        <a:lumMod val="90000"/>
                        <a:lumOff val="10000"/>
                      </a:srgbClr>
                    </a:gs>
                  </a:gsLst>
                  <a:lin ang="5400000" scaled="0"/>
                </a:gradFill>
              </a:rPr>
              <a:t>Source: </a:t>
            </a:r>
            <a:r>
              <a:rPr lang="en-US" sz="2000" dirty="0">
                <a:hlinkClick r:id="rId8"/>
              </a:rPr>
              <a:t>http://trends.builtwith.com/javascript/jQuery</a:t>
            </a:r>
            <a:endParaRPr lang="en-US" sz="2000" dirty="0">
              <a:gradFill>
                <a:gsLst>
                  <a:gs pos="0">
                    <a:srgbClr val="292929">
                      <a:lumMod val="90000"/>
                      <a:lumOff val="10000"/>
                    </a:srgbClr>
                  </a:gs>
                  <a:gs pos="86000">
                    <a:srgbClr val="292929">
                      <a:lumMod val="90000"/>
                      <a:lumOff val="10000"/>
                    </a:srgbClr>
                  </a:gs>
                </a:gsLst>
                <a:lin ang="5400000" scaled="0"/>
              </a:gradFill>
            </a:endParaRPr>
          </a:p>
        </p:txBody>
      </p:sp>
      <p:graphicFrame>
        <p:nvGraphicFramePr>
          <p:cNvPr id="13" name="Chart 12"/>
          <p:cNvGraphicFramePr/>
          <p:nvPr>
            <p:extLst>
              <p:ext uri="{D42A27DB-BD31-4B8C-83A1-F6EECF244321}">
                <p14:modId xmlns:p14="http://schemas.microsoft.com/office/powerpoint/2010/main" val="2949246452"/>
              </p:ext>
            </p:extLst>
          </p:nvPr>
        </p:nvGraphicFramePr>
        <p:xfrm>
          <a:off x="4741334" y="1109132"/>
          <a:ext cx="8128000" cy="5418667"/>
        </p:xfrm>
        <a:graphic>
          <a:graphicData uri="http://schemas.openxmlformats.org/drawingml/2006/chart">
            <c:chart xmlns:c="http://schemas.openxmlformats.org/drawingml/2006/chart" xmlns:r="http://schemas.openxmlformats.org/officeDocument/2006/relationships" r:id="rId9"/>
          </a:graphicData>
        </a:graphic>
      </p:graphicFrame>
      <p:sp>
        <p:nvSpPr>
          <p:cNvPr id="14" name="TextBox 13"/>
          <p:cNvSpPr txBox="1"/>
          <p:nvPr/>
        </p:nvSpPr>
        <p:spPr>
          <a:xfrm>
            <a:off x="516267" y="2028437"/>
            <a:ext cx="5336525" cy="1446550"/>
          </a:xfrm>
          <a:prstGeom prst="rect">
            <a:avLst/>
          </a:prstGeom>
          <a:noFill/>
        </p:spPr>
        <p:txBody>
          <a:bodyPr wrap="none" rtlCol="0">
            <a:spAutoFit/>
          </a:bodyPr>
          <a:lstStyle/>
          <a:p>
            <a:r>
              <a:rPr lang="en-US" sz="4400" dirty="0" smtClean="0">
                <a:solidFill>
                  <a:schemeClr val="bg1"/>
                </a:solidFill>
              </a:rPr>
              <a:t>Over 54 million sites</a:t>
            </a:r>
          </a:p>
          <a:p>
            <a:r>
              <a:rPr lang="en-US" sz="4400" dirty="0" smtClean="0">
                <a:solidFill>
                  <a:schemeClr val="bg1"/>
                </a:solidFill>
              </a:rPr>
              <a:t>72% of the top 10k</a:t>
            </a:r>
            <a:endParaRPr lang="en-US" sz="4400" dirty="0">
              <a:solidFill>
                <a:schemeClr val="bg1"/>
              </a:solidFill>
            </a:endParaRPr>
          </a:p>
        </p:txBody>
      </p:sp>
      <p:pic>
        <p:nvPicPr>
          <p:cNvPr id="15" name="Picture 14" descr="Screen Clipping"/>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922491" y="3840781"/>
            <a:ext cx="3133538" cy="1767086"/>
          </a:xfrm>
          <a:prstGeom prst="rect">
            <a:avLst/>
          </a:prstGeom>
        </p:spPr>
      </p:pic>
    </p:spTree>
    <p:extLst>
      <p:ext uri="{BB962C8B-B14F-4D97-AF65-F5344CB8AC3E}">
        <p14:creationId xmlns:p14="http://schemas.microsoft.com/office/powerpoint/2010/main" val="34516966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p:cNvSpPr/>
          <p:nvPr/>
        </p:nvSpPr>
        <p:spPr>
          <a:xfrm>
            <a:off x="6630988" y="4250266"/>
            <a:ext cx="9042400" cy="521546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 name="Object 1" hidden="1"/>
          <p:cNvGraphicFramePr>
            <a:graphicFrameLocks noChangeAspect="1"/>
          </p:cNvGraphicFramePr>
          <p:nvPr>
            <p:custDataLst>
              <p:tags r:id="rId2"/>
            </p:custDataLst>
            <p:extLst/>
          </p:nvPr>
        </p:nvGraphicFramePr>
        <p:xfrm>
          <a:off x="1588" y="0"/>
          <a:ext cx="158750" cy="158750"/>
        </p:xfrm>
        <a:graphic>
          <a:graphicData uri="http://schemas.openxmlformats.org/presentationml/2006/ole">
            <mc:AlternateContent xmlns:mc="http://schemas.openxmlformats.org/markup-compatibility/2006">
              <mc:Choice xmlns:v="urn:schemas-microsoft-com:vml" Requires="v">
                <p:oleObj spid="_x0000_s1026"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1588" y="0"/>
                        <a:ext cx="158750" cy="158750"/>
                      </a:xfrm>
                      <a:prstGeom prst="rect">
                        <a:avLst/>
                      </a:prstGeom>
                    </p:spPr>
                  </p:pic>
                </p:oleObj>
              </mc:Fallback>
            </mc:AlternateContent>
          </a:graphicData>
        </a:graphic>
      </p:graphicFrame>
      <p:sp>
        <p:nvSpPr>
          <p:cNvPr id="7" name="Title 6"/>
          <p:cNvSpPr>
            <a:spLocks noGrp="1"/>
          </p:cNvSpPr>
          <p:nvPr>
            <p:ph type="title" idx="4294967295"/>
          </p:nvPr>
        </p:nvSpPr>
        <p:spPr>
          <a:xfrm>
            <a:off x="541867" y="253470"/>
            <a:ext cx="11152188" cy="747713"/>
          </a:xfrm>
        </p:spPr>
        <p:txBody>
          <a:bodyPr>
            <a:normAutofit fontScale="90000"/>
          </a:bodyPr>
          <a:lstStyle/>
          <a:p>
            <a:r>
              <a:rPr lang="en-US" dirty="0" err="1"/>
              <a:t>jQuery</a:t>
            </a:r>
            <a:r>
              <a:rPr lang="en-US" dirty="0"/>
              <a:t> – why so popular?</a:t>
            </a:r>
          </a:p>
        </p:txBody>
      </p:sp>
      <p:graphicFrame>
        <p:nvGraphicFramePr>
          <p:cNvPr id="6" name="Diagram 5"/>
          <p:cNvGraphicFramePr/>
          <p:nvPr>
            <p:extLst>
              <p:ext uri="{D42A27DB-BD31-4B8C-83A1-F6EECF244321}">
                <p14:modId xmlns:p14="http://schemas.microsoft.com/office/powerpoint/2010/main" val="1179721097"/>
              </p:ext>
            </p:extLst>
          </p:nvPr>
        </p:nvGraphicFramePr>
        <p:xfrm>
          <a:off x="135467" y="1576916"/>
          <a:ext cx="12056533" cy="3694113"/>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pic>
        <p:nvPicPr>
          <p:cNvPr id="3" name="Picture 2"/>
          <p:cNvPicPr>
            <a:picLocks noChangeAspect="1"/>
          </p:cNvPicPr>
          <p:nvPr/>
        </p:nvPicPr>
        <p:blipFill>
          <a:blip r:embed="rId12"/>
          <a:stretch>
            <a:fillRect/>
          </a:stretch>
        </p:blipFill>
        <p:spPr>
          <a:xfrm>
            <a:off x="7210425" y="5638800"/>
            <a:ext cx="4981575" cy="1219200"/>
          </a:xfrm>
          <a:prstGeom prst="rect">
            <a:avLst/>
          </a:prstGeom>
        </p:spPr>
      </p:pic>
    </p:spTree>
    <p:extLst>
      <p:ext uri="{BB962C8B-B14F-4D97-AF65-F5344CB8AC3E}">
        <p14:creationId xmlns:p14="http://schemas.microsoft.com/office/powerpoint/2010/main" val="875758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111250" y="415925"/>
            <a:ext cx="11080750" cy="1325563"/>
          </a:xfrm>
        </p:spPr>
        <p:txBody>
          <a:bodyPr/>
          <a:lstStyle/>
          <a:p>
            <a:r>
              <a:rPr lang="en-US" dirty="0" err="1"/>
              <a:t>jQuery</a:t>
            </a:r>
            <a:r>
              <a:rPr lang="en-US" dirty="0"/>
              <a:t> Community</a:t>
            </a:r>
          </a:p>
        </p:txBody>
      </p:sp>
      <p:sp>
        <p:nvSpPr>
          <p:cNvPr id="3" name="Text Placeholder 4"/>
          <p:cNvSpPr txBox="1">
            <a:spLocks/>
          </p:cNvSpPr>
          <p:nvPr/>
        </p:nvSpPr>
        <p:spPr>
          <a:xfrm>
            <a:off x="520701" y="1695450"/>
            <a:ext cx="5579763" cy="4554538"/>
          </a:xfrm>
          <a:prstGeom prst="rect">
            <a:avLst/>
          </a:prstGeom>
        </p:spPr>
        <p:txBody>
          <a:bodyP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spcBef>
                <a:spcPts val="1800"/>
              </a:spcBef>
              <a:buNone/>
            </a:pPr>
            <a:r>
              <a:rPr lang="en-US" sz="3600" b="1" dirty="0">
                <a:solidFill>
                  <a:schemeClr val="accent2">
                    <a:alpha val="99000"/>
                  </a:schemeClr>
                </a:solidFill>
                <a:latin typeface="Segoe UI Light" pitchFamily="34" charset="0"/>
              </a:rPr>
              <a:t>jquery.com</a:t>
            </a:r>
          </a:p>
          <a:p>
            <a:pPr marL="0" indent="0" algn="r">
              <a:spcBef>
                <a:spcPts val="1800"/>
              </a:spcBef>
              <a:buNone/>
            </a:pPr>
            <a:r>
              <a:rPr lang="en-US" sz="3600" b="1" dirty="0">
                <a:solidFill>
                  <a:schemeClr val="accent2">
                    <a:alpha val="99000"/>
                  </a:schemeClr>
                </a:solidFill>
                <a:latin typeface="Segoe UI Light" pitchFamily="34" charset="0"/>
              </a:rPr>
              <a:t>api.jquery.com</a:t>
            </a:r>
          </a:p>
          <a:p>
            <a:pPr marL="0" indent="0" algn="r">
              <a:spcBef>
                <a:spcPts val="1800"/>
              </a:spcBef>
              <a:buNone/>
            </a:pPr>
            <a:r>
              <a:rPr lang="en-US" sz="3600" b="1" dirty="0">
                <a:solidFill>
                  <a:schemeClr val="accent2">
                    <a:alpha val="99000"/>
                  </a:schemeClr>
                </a:solidFill>
                <a:latin typeface="Segoe UI Light" pitchFamily="34" charset="0"/>
              </a:rPr>
              <a:t>forum.jquery.com</a:t>
            </a:r>
          </a:p>
          <a:p>
            <a:pPr marL="0" indent="0" algn="r">
              <a:spcBef>
                <a:spcPts val="1800"/>
              </a:spcBef>
              <a:buNone/>
            </a:pPr>
            <a:r>
              <a:rPr lang="en-US" sz="3600" b="1" dirty="0">
                <a:solidFill>
                  <a:schemeClr val="accent2">
                    <a:alpha val="99000"/>
                  </a:schemeClr>
                </a:solidFill>
                <a:latin typeface="Segoe UI Light" pitchFamily="34" charset="0"/>
              </a:rPr>
              <a:t>meetups.jquery.com</a:t>
            </a:r>
          </a:p>
          <a:p>
            <a:pPr marL="0" indent="0" algn="r">
              <a:spcBef>
                <a:spcPts val="1800"/>
              </a:spcBef>
              <a:buNone/>
            </a:pPr>
            <a:r>
              <a:rPr lang="en-US" sz="3600" b="1" dirty="0">
                <a:solidFill>
                  <a:schemeClr val="accent2">
                    <a:alpha val="99000"/>
                  </a:schemeClr>
                </a:solidFill>
                <a:latin typeface="Segoe UI Light" pitchFamily="34" charset="0"/>
              </a:rPr>
              <a:t>plugins.jquery.com</a:t>
            </a:r>
          </a:p>
          <a:p>
            <a:pPr marL="0" indent="0" algn="r">
              <a:spcBef>
                <a:spcPts val="1800"/>
              </a:spcBef>
              <a:buNone/>
            </a:pPr>
            <a:r>
              <a:rPr lang="en-US" sz="3600" b="1" dirty="0">
                <a:solidFill>
                  <a:schemeClr val="accent2">
                    <a:alpha val="99000"/>
                  </a:schemeClr>
                </a:solidFill>
                <a:latin typeface="Segoe UI Light" pitchFamily="34" charset="0"/>
              </a:rPr>
              <a:t>jqueryui.com</a:t>
            </a:r>
          </a:p>
        </p:txBody>
      </p:sp>
      <p:sp>
        <p:nvSpPr>
          <p:cNvPr id="4" name="Text Placeholder 4"/>
          <p:cNvSpPr txBox="1">
            <a:spLocks/>
          </p:cNvSpPr>
          <p:nvPr/>
        </p:nvSpPr>
        <p:spPr>
          <a:xfrm>
            <a:off x="6089951" y="1695450"/>
            <a:ext cx="5579763" cy="4554538"/>
          </a:xfrm>
          <a:prstGeom prst="rect">
            <a:avLst/>
          </a:prstGeom>
        </p:spPr>
        <p:txBody>
          <a:bodyP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1800"/>
              </a:spcBef>
              <a:buNone/>
            </a:pPr>
            <a:r>
              <a:rPr lang="en-US" sz="3600" dirty="0">
                <a:solidFill>
                  <a:schemeClr val="tx1">
                    <a:lumMod val="60000"/>
                    <a:lumOff val="40000"/>
                    <a:alpha val="99000"/>
                  </a:schemeClr>
                </a:solidFill>
                <a:latin typeface="Segoe UI Light" pitchFamily="34" charset="0"/>
              </a:rPr>
              <a:t>Downloading</a:t>
            </a:r>
          </a:p>
          <a:p>
            <a:pPr marL="0" indent="0">
              <a:spcBef>
                <a:spcPts val="1800"/>
              </a:spcBef>
              <a:buNone/>
            </a:pPr>
            <a:r>
              <a:rPr lang="en-US" sz="3600" dirty="0">
                <a:solidFill>
                  <a:schemeClr val="tx1">
                    <a:lumMod val="60000"/>
                    <a:lumOff val="40000"/>
                    <a:alpha val="99000"/>
                  </a:schemeClr>
                </a:solidFill>
                <a:latin typeface="Segoe UI Light" pitchFamily="34" charset="0"/>
              </a:rPr>
              <a:t>Documentation</a:t>
            </a:r>
          </a:p>
          <a:p>
            <a:pPr marL="0" indent="0">
              <a:spcBef>
                <a:spcPts val="1800"/>
              </a:spcBef>
              <a:buNone/>
            </a:pPr>
            <a:r>
              <a:rPr lang="en-US" sz="3600" dirty="0">
                <a:solidFill>
                  <a:schemeClr val="tx1">
                    <a:lumMod val="60000"/>
                    <a:lumOff val="40000"/>
                    <a:alpha val="99000"/>
                  </a:schemeClr>
                </a:solidFill>
                <a:latin typeface="Segoe UI Light" pitchFamily="34" charset="0"/>
              </a:rPr>
              <a:t>Community</a:t>
            </a:r>
          </a:p>
          <a:p>
            <a:pPr marL="0" indent="0">
              <a:spcBef>
                <a:spcPts val="1800"/>
              </a:spcBef>
              <a:buNone/>
            </a:pPr>
            <a:r>
              <a:rPr lang="en-US" sz="3600" dirty="0">
                <a:solidFill>
                  <a:schemeClr val="tx1">
                    <a:lumMod val="60000"/>
                    <a:lumOff val="40000"/>
                    <a:alpha val="99000"/>
                  </a:schemeClr>
                </a:solidFill>
                <a:latin typeface="Segoe UI Light" pitchFamily="34" charset="0"/>
              </a:rPr>
              <a:t>Local Community</a:t>
            </a:r>
          </a:p>
          <a:p>
            <a:pPr marL="0" indent="0">
              <a:spcBef>
                <a:spcPts val="1800"/>
              </a:spcBef>
              <a:buNone/>
            </a:pPr>
            <a:r>
              <a:rPr lang="en-US" sz="3600" dirty="0">
                <a:solidFill>
                  <a:schemeClr val="tx1">
                    <a:lumMod val="60000"/>
                    <a:lumOff val="40000"/>
                    <a:alpha val="99000"/>
                  </a:schemeClr>
                </a:solidFill>
                <a:latin typeface="Segoe UI Light" pitchFamily="34" charset="0"/>
              </a:rPr>
              <a:t>Extending</a:t>
            </a:r>
          </a:p>
          <a:p>
            <a:pPr marL="0" indent="0">
              <a:spcBef>
                <a:spcPts val="1800"/>
              </a:spcBef>
              <a:buNone/>
            </a:pPr>
            <a:r>
              <a:rPr lang="en-US" sz="3600" dirty="0">
                <a:solidFill>
                  <a:schemeClr val="tx1">
                    <a:lumMod val="60000"/>
                    <a:lumOff val="40000"/>
                    <a:alpha val="99000"/>
                  </a:schemeClr>
                </a:solidFill>
                <a:latin typeface="Segoe UI Light" pitchFamily="34" charset="0"/>
              </a:rPr>
              <a:t>UI Widgets and Effects</a:t>
            </a:r>
          </a:p>
        </p:txBody>
      </p:sp>
    </p:spTree>
    <p:extLst>
      <p:ext uri="{BB962C8B-B14F-4D97-AF65-F5344CB8AC3E}">
        <p14:creationId xmlns:p14="http://schemas.microsoft.com/office/powerpoint/2010/main" val="31341352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Modern Web Standards</a:t>
            </a:r>
            <a:endParaRPr lang="en-US" dirty="0"/>
          </a:p>
        </p:txBody>
      </p:sp>
      <p:sp>
        <p:nvSpPr>
          <p:cNvPr id="3" name="Subtitle 2"/>
          <p:cNvSpPr>
            <a:spLocks noGrp="1"/>
          </p:cNvSpPr>
          <p:nvPr>
            <p:ph type="subTitle" idx="1"/>
          </p:nvPr>
        </p:nvSpPr>
        <p:spPr/>
        <p:txBody>
          <a:bodyPr/>
          <a:lstStyle/>
          <a:p>
            <a:r>
              <a:rPr lang="en-US" dirty="0" smtClean="0"/>
              <a:t>HTML5 + CSS3 + JS = Magic!</a:t>
            </a:r>
            <a:endParaRPr lang="en-US" dirty="0"/>
          </a:p>
        </p:txBody>
      </p:sp>
    </p:spTree>
    <p:extLst>
      <p:ext uri="{BB962C8B-B14F-4D97-AF65-F5344CB8AC3E}">
        <p14:creationId xmlns:p14="http://schemas.microsoft.com/office/powerpoint/2010/main" val="422532484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348342" y="170543"/>
            <a:ext cx="11152188" cy="747713"/>
          </a:xfrm>
        </p:spPr>
        <p:txBody>
          <a:bodyPr>
            <a:normAutofit fontScale="90000"/>
          </a:bodyPr>
          <a:lstStyle/>
          <a:p>
            <a:r>
              <a:rPr lang="en-US" dirty="0" err="1"/>
              <a:t>jQuery</a:t>
            </a:r>
            <a:r>
              <a:rPr lang="en-US" dirty="0"/>
              <a:t> Fundamentals</a:t>
            </a:r>
          </a:p>
        </p:txBody>
      </p:sp>
      <p:graphicFrame>
        <p:nvGraphicFramePr>
          <p:cNvPr id="3" name="Diagram 2"/>
          <p:cNvGraphicFramePr/>
          <p:nvPr>
            <p:extLst>
              <p:ext uri="{D42A27DB-BD31-4B8C-83A1-F6EECF244321}">
                <p14:modId xmlns:p14="http://schemas.microsoft.com/office/powerpoint/2010/main" val="1222186697"/>
              </p:ext>
            </p:extLst>
          </p:nvPr>
        </p:nvGraphicFramePr>
        <p:xfrm>
          <a:off x="348342" y="1079054"/>
          <a:ext cx="11149013" cy="25622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Rectangle 7"/>
          <p:cNvSpPr/>
          <p:nvPr/>
        </p:nvSpPr>
        <p:spPr bwMode="auto">
          <a:xfrm>
            <a:off x="4058382" y="3641280"/>
            <a:ext cx="8019708" cy="3096876"/>
          </a:xfrm>
          <a:prstGeom prst="rect">
            <a:avLst/>
          </a:prstGeom>
          <a:solidFill>
            <a:schemeClr val="accent6"/>
          </a:solidFill>
          <a:ln>
            <a:no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36" tIns="45718" rIns="91436" bIns="45718" numCol="1" rtlCol="0" anchor="ctr" anchorCtr="0" compatLnSpc="1">
            <a:prstTxWarp prst="textNoShape">
              <a:avLst/>
            </a:prstTxWarp>
          </a:bodyPr>
          <a:lstStyle/>
          <a:p>
            <a:r>
              <a:rPr lang="en-US" sz="2000" dirty="0">
                <a:solidFill>
                  <a:schemeClr val="bg1">
                    <a:alpha val="99000"/>
                  </a:schemeClr>
                </a:solidFill>
                <a:latin typeface="Consolas" pitchFamily="49" charset="0"/>
                <a:cs typeface="Consolas" pitchFamily="49" charset="0"/>
              </a:rPr>
              <a:t>&lt;script&gt;</a:t>
            </a:r>
          </a:p>
          <a:p>
            <a:endParaRPr lang="en-US" sz="2000" dirty="0">
              <a:solidFill>
                <a:schemeClr val="bg1">
                  <a:alpha val="99000"/>
                </a:schemeClr>
              </a:solidFill>
              <a:latin typeface="Consolas" pitchFamily="49" charset="0"/>
              <a:cs typeface="Consolas" pitchFamily="49" charset="0"/>
            </a:endParaRPr>
          </a:p>
          <a:p>
            <a:r>
              <a:rPr lang="en-US" sz="2000" dirty="0">
                <a:solidFill>
                  <a:schemeClr val="bg1">
                    <a:alpha val="99000"/>
                  </a:schemeClr>
                </a:solidFill>
                <a:latin typeface="Consolas" pitchFamily="49" charset="0"/>
                <a:cs typeface="Consolas" pitchFamily="49" charset="0"/>
              </a:rPr>
              <a:t>    $(‘div’).hide();</a:t>
            </a:r>
          </a:p>
          <a:p>
            <a:endParaRPr lang="en-US" sz="2000" dirty="0">
              <a:solidFill>
                <a:schemeClr val="bg1">
                  <a:alpha val="99000"/>
                </a:schemeClr>
              </a:solidFill>
              <a:latin typeface="Consolas" pitchFamily="49" charset="0"/>
              <a:cs typeface="Consolas" pitchFamily="49" charset="0"/>
            </a:endParaRPr>
          </a:p>
          <a:p>
            <a:r>
              <a:rPr lang="en-US" sz="2000" dirty="0">
                <a:solidFill>
                  <a:schemeClr val="bg1">
                    <a:alpha val="99000"/>
                  </a:schemeClr>
                </a:solidFill>
                <a:latin typeface="Consolas" pitchFamily="49" charset="0"/>
                <a:cs typeface="Consolas" pitchFamily="49" charset="0"/>
              </a:rPr>
              <a:t>&lt;/script&gt;</a:t>
            </a:r>
          </a:p>
          <a:p>
            <a:endParaRPr lang="en-US" sz="2000" dirty="0">
              <a:solidFill>
                <a:schemeClr val="bg1">
                  <a:alpha val="99000"/>
                </a:schemeClr>
              </a:solidFill>
              <a:latin typeface="Consolas" pitchFamily="49" charset="0"/>
              <a:cs typeface="Consolas" pitchFamily="49" charset="0"/>
            </a:endParaRPr>
          </a:p>
          <a:p>
            <a:r>
              <a:rPr lang="en-US" sz="2000" dirty="0">
                <a:solidFill>
                  <a:schemeClr val="bg1">
                    <a:alpha val="99000"/>
                  </a:schemeClr>
                </a:solidFill>
                <a:latin typeface="Consolas" pitchFamily="49" charset="0"/>
                <a:cs typeface="Consolas" pitchFamily="49" charset="0"/>
              </a:rPr>
              <a:t>&lt;div&gt;This will be hidden&lt;/div&gt;</a:t>
            </a:r>
          </a:p>
          <a:p>
            <a:r>
              <a:rPr lang="en-US" sz="2000" dirty="0">
                <a:solidFill>
                  <a:schemeClr val="bg1">
                    <a:alpha val="99000"/>
                  </a:schemeClr>
                </a:solidFill>
                <a:latin typeface="Consolas" pitchFamily="49" charset="0"/>
                <a:cs typeface="Consolas" pitchFamily="49" charset="0"/>
              </a:rPr>
              <a:t>&lt;div&gt;So will this&lt;/div&gt;</a:t>
            </a:r>
          </a:p>
          <a:p>
            <a:r>
              <a:rPr lang="en-US" sz="2000" dirty="0">
                <a:solidFill>
                  <a:schemeClr val="bg1">
                    <a:alpha val="99000"/>
                  </a:schemeClr>
                </a:solidFill>
                <a:latin typeface="Consolas" pitchFamily="49" charset="0"/>
                <a:cs typeface="Consolas" pitchFamily="49" charset="0"/>
              </a:rPr>
              <a:t>&lt;div&gt;Even this&lt;/div&gt;</a:t>
            </a:r>
          </a:p>
        </p:txBody>
      </p:sp>
      <p:sp>
        <p:nvSpPr>
          <p:cNvPr id="9" name="Rectangle 8"/>
          <p:cNvSpPr/>
          <p:nvPr/>
        </p:nvSpPr>
        <p:spPr bwMode="auto">
          <a:xfrm>
            <a:off x="4058382" y="3641280"/>
            <a:ext cx="8019708" cy="3096876"/>
          </a:xfrm>
          <a:prstGeom prst="rect">
            <a:avLst/>
          </a:prstGeom>
          <a:solidFill>
            <a:schemeClr val="accent6"/>
          </a:solidFill>
          <a:ln>
            <a:no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36" tIns="45718" rIns="91436" bIns="45718" numCol="1" rtlCol="0" anchor="ctr" anchorCtr="0" compatLnSpc="1">
            <a:prstTxWarp prst="textNoShape">
              <a:avLst/>
            </a:prstTxWarp>
          </a:bodyPr>
          <a:lstStyle/>
          <a:p>
            <a:r>
              <a:rPr lang="en-US" sz="2000" dirty="0">
                <a:solidFill>
                  <a:schemeClr val="bg1">
                    <a:alpha val="99000"/>
                  </a:schemeClr>
                </a:solidFill>
                <a:latin typeface="Consolas" pitchFamily="49" charset="0"/>
                <a:cs typeface="Consolas" pitchFamily="49" charset="0"/>
              </a:rPr>
              <a:t>&lt;script&gt;</a:t>
            </a:r>
          </a:p>
          <a:p>
            <a:r>
              <a:rPr lang="en-US" sz="2000" dirty="0">
                <a:solidFill>
                  <a:schemeClr val="bg1">
                    <a:alpha val="99000"/>
                  </a:schemeClr>
                </a:solidFill>
                <a:latin typeface="Consolas" pitchFamily="49" charset="0"/>
                <a:cs typeface="Consolas" pitchFamily="49" charset="0"/>
              </a:rPr>
              <a:t>$(function() {</a:t>
            </a:r>
          </a:p>
          <a:p>
            <a:r>
              <a:rPr lang="en-US" sz="2000" dirty="0">
                <a:solidFill>
                  <a:schemeClr val="bg1">
                    <a:alpha val="99000"/>
                  </a:schemeClr>
                </a:solidFill>
                <a:latin typeface="Consolas" pitchFamily="49" charset="0"/>
                <a:cs typeface="Consolas" pitchFamily="49" charset="0"/>
              </a:rPr>
              <a:t>    $('.submit').click(function(){</a:t>
            </a:r>
          </a:p>
          <a:p>
            <a:r>
              <a:rPr lang="en-US" sz="2000" dirty="0">
                <a:solidFill>
                  <a:schemeClr val="bg1">
                    <a:alpha val="99000"/>
                  </a:schemeClr>
                </a:solidFill>
                <a:latin typeface="Consolas" pitchFamily="49" charset="0"/>
                <a:cs typeface="Consolas" pitchFamily="49" charset="0"/>
              </a:rPr>
              <a:t>        alert('post form');</a:t>
            </a:r>
          </a:p>
          <a:p>
            <a:r>
              <a:rPr lang="en-US" sz="2000" dirty="0">
                <a:solidFill>
                  <a:schemeClr val="bg1">
                    <a:alpha val="99000"/>
                  </a:schemeClr>
                </a:solidFill>
                <a:latin typeface="Consolas" pitchFamily="49" charset="0"/>
                <a:cs typeface="Consolas" pitchFamily="49" charset="0"/>
              </a:rPr>
              <a:t>    });</a:t>
            </a:r>
          </a:p>
          <a:p>
            <a:r>
              <a:rPr lang="en-US" sz="2000" dirty="0">
                <a:solidFill>
                  <a:schemeClr val="bg1">
                    <a:alpha val="99000"/>
                  </a:schemeClr>
                </a:solidFill>
                <a:latin typeface="Consolas" pitchFamily="49" charset="0"/>
                <a:cs typeface="Consolas" pitchFamily="49" charset="0"/>
              </a:rPr>
              <a:t>});</a:t>
            </a:r>
          </a:p>
          <a:p>
            <a:r>
              <a:rPr lang="en-US" sz="2000" dirty="0">
                <a:solidFill>
                  <a:schemeClr val="bg1">
                    <a:alpha val="99000"/>
                  </a:schemeClr>
                </a:solidFill>
                <a:latin typeface="Consolas" pitchFamily="49" charset="0"/>
                <a:cs typeface="Consolas" pitchFamily="49" charset="0"/>
              </a:rPr>
              <a:t>&lt;/script&gt;</a:t>
            </a:r>
          </a:p>
          <a:p>
            <a:endParaRPr lang="en-US" sz="2000" dirty="0">
              <a:solidFill>
                <a:schemeClr val="bg1">
                  <a:alpha val="99000"/>
                </a:schemeClr>
              </a:solidFill>
              <a:latin typeface="Consolas" pitchFamily="49" charset="0"/>
              <a:cs typeface="Consolas" pitchFamily="49" charset="0"/>
            </a:endParaRPr>
          </a:p>
          <a:p>
            <a:r>
              <a:rPr lang="en-US" sz="2000" dirty="0">
                <a:solidFill>
                  <a:schemeClr val="bg1">
                    <a:alpha val="99000"/>
                  </a:schemeClr>
                </a:solidFill>
                <a:latin typeface="Consolas" pitchFamily="49" charset="0"/>
                <a:cs typeface="Consolas" pitchFamily="49" charset="0"/>
              </a:rPr>
              <a:t>&lt;input class=“submit” type=“button” value=“Submit”/&gt;</a:t>
            </a:r>
          </a:p>
          <a:p>
            <a:endParaRPr lang="en-US" sz="2000" dirty="0">
              <a:solidFill>
                <a:schemeClr val="bg1">
                  <a:alpha val="99000"/>
                </a:schemeClr>
              </a:solidFill>
              <a:latin typeface="Consolas" pitchFamily="49" charset="0"/>
              <a:cs typeface="Consolas" pitchFamily="49" charset="0"/>
            </a:endParaRPr>
          </a:p>
        </p:txBody>
      </p:sp>
      <p:sp>
        <p:nvSpPr>
          <p:cNvPr id="10" name="Rectangle 9"/>
          <p:cNvSpPr/>
          <p:nvPr/>
        </p:nvSpPr>
        <p:spPr bwMode="auto">
          <a:xfrm>
            <a:off x="4058382" y="3641281"/>
            <a:ext cx="8019708" cy="3088943"/>
          </a:xfrm>
          <a:prstGeom prst="rect">
            <a:avLst/>
          </a:prstGeom>
          <a:solidFill>
            <a:schemeClr val="accent6"/>
          </a:solidFill>
          <a:ln>
            <a:no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36" tIns="45718" rIns="91436" bIns="45718" numCol="1" rtlCol="0" anchor="ctr" anchorCtr="0" compatLnSpc="1">
            <a:prstTxWarp prst="textNoShape">
              <a:avLst/>
            </a:prstTxWarp>
          </a:bodyPr>
          <a:lstStyle/>
          <a:p>
            <a:r>
              <a:rPr lang="en-US" sz="2000" dirty="0">
                <a:solidFill>
                  <a:schemeClr val="bg1">
                    <a:alpha val="99000"/>
                  </a:schemeClr>
                </a:solidFill>
                <a:latin typeface="Consolas" pitchFamily="49" charset="0"/>
                <a:cs typeface="Consolas" pitchFamily="49" charset="0"/>
              </a:rPr>
              <a:t>&lt;script&gt;</a:t>
            </a:r>
          </a:p>
          <a:p>
            <a:r>
              <a:rPr lang="en-US" sz="2000" dirty="0">
                <a:solidFill>
                  <a:schemeClr val="bg1">
                    <a:alpha val="99000"/>
                  </a:schemeClr>
                </a:solidFill>
                <a:latin typeface="Consolas" pitchFamily="49" charset="0"/>
                <a:cs typeface="Consolas" pitchFamily="49" charset="0"/>
              </a:rPr>
              <a:t>$(function() {</a:t>
            </a:r>
          </a:p>
          <a:p>
            <a:r>
              <a:rPr lang="en-US" sz="2000" dirty="0">
                <a:solidFill>
                  <a:schemeClr val="bg1">
                    <a:alpha val="99000"/>
                  </a:schemeClr>
                </a:solidFill>
                <a:latin typeface="Consolas" pitchFamily="49" charset="0"/>
                <a:cs typeface="Consolas" pitchFamily="49" charset="0"/>
              </a:rPr>
              <a:t>    $('.submit').click(function(){</a:t>
            </a:r>
          </a:p>
          <a:p>
            <a:r>
              <a:rPr lang="en-US" sz="2000" dirty="0">
                <a:solidFill>
                  <a:schemeClr val="bg1">
                    <a:alpha val="99000"/>
                  </a:schemeClr>
                </a:solidFill>
                <a:latin typeface="Consolas" pitchFamily="49" charset="0"/>
                <a:cs typeface="Consolas" pitchFamily="49" charset="0"/>
              </a:rPr>
              <a:t>        alert('post form');</a:t>
            </a:r>
          </a:p>
          <a:p>
            <a:r>
              <a:rPr lang="en-US" sz="2000" dirty="0">
                <a:solidFill>
                  <a:schemeClr val="bg1">
                    <a:alpha val="99000"/>
                  </a:schemeClr>
                </a:solidFill>
                <a:latin typeface="Consolas" pitchFamily="49" charset="0"/>
                <a:cs typeface="Consolas" pitchFamily="49" charset="0"/>
              </a:rPr>
              <a:t>    });</a:t>
            </a:r>
          </a:p>
          <a:p>
            <a:r>
              <a:rPr lang="en-US" sz="2000" dirty="0">
                <a:solidFill>
                  <a:schemeClr val="bg1">
                    <a:alpha val="99000"/>
                  </a:schemeClr>
                </a:solidFill>
                <a:latin typeface="Consolas" pitchFamily="49" charset="0"/>
                <a:cs typeface="Consolas" pitchFamily="49" charset="0"/>
              </a:rPr>
              <a:t>});</a:t>
            </a:r>
          </a:p>
          <a:p>
            <a:r>
              <a:rPr lang="en-US" sz="2000" dirty="0">
                <a:solidFill>
                  <a:schemeClr val="bg1">
                    <a:alpha val="99000"/>
                  </a:schemeClr>
                </a:solidFill>
                <a:latin typeface="Consolas" pitchFamily="49" charset="0"/>
                <a:cs typeface="Consolas" pitchFamily="49" charset="0"/>
              </a:rPr>
              <a:t>&lt;/script&gt;</a:t>
            </a:r>
          </a:p>
          <a:p>
            <a:endParaRPr lang="en-US" sz="2000" dirty="0">
              <a:solidFill>
                <a:schemeClr val="bg1">
                  <a:alpha val="99000"/>
                </a:schemeClr>
              </a:solidFill>
              <a:latin typeface="Consolas" pitchFamily="49" charset="0"/>
              <a:cs typeface="Consolas" pitchFamily="49" charset="0"/>
            </a:endParaRPr>
          </a:p>
          <a:p>
            <a:r>
              <a:rPr lang="en-US" sz="2000" dirty="0">
                <a:solidFill>
                  <a:schemeClr val="bg1">
                    <a:alpha val="99000"/>
                  </a:schemeClr>
                </a:solidFill>
                <a:latin typeface="Consolas" pitchFamily="49" charset="0"/>
                <a:cs typeface="Consolas" pitchFamily="49" charset="0"/>
              </a:rPr>
              <a:t>&lt;input class=“submit” type=“button” value=“Submit”/&gt;</a:t>
            </a:r>
          </a:p>
        </p:txBody>
      </p:sp>
      <p:sp>
        <p:nvSpPr>
          <p:cNvPr id="11" name="Rectangle 10"/>
          <p:cNvSpPr/>
          <p:nvPr/>
        </p:nvSpPr>
        <p:spPr bwMode="auto">
          <a:xfrm>
            <a:off x="3599543" y="3018972"/>
            <a:ext cx="8592457" cy="3839028"/>
          </a:xfrm>
          <a:prstGeom prst="rect">
            <a:avLst/>
          </a:prstGeom>
          <a:solidFill>
            <a:schemeClr val="tx2"/>
          </a:solidFill>
          <a:ln>
            <a:no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36" tIns="45718" rIns="91436" bIns="45718" numCol="1" rtlCol="0" anchor="ctr" anchorCtr="0" compatLnSpc="1">
            <a:prstTxWarp prst="textNoShape">
              <a:avLst/>
            </a:prstTxWarp>
          </a:bodyPr>
          <a:lstStyle/>
          <a:p>
            <a:r>
              <a:rPr lang="en-US" sz="2400" dirty="0">
                <a:solidFill>
                  <a:schemeClr val="bg1">
                    <a:alpha val="99000"/>
                  </a:schemeClr>
                </a:solidFill>
                <a:latin typeface="Consolas" pitchFamily="49" charset="0"/>
                <a:cs typeface="Consolas" pitchFamily="49" charset="0"/>
              </a:rPr>
              <a:t>&lt;script&gt;</a:t>
            </a:r>
          </a:p>
          <a:p>
            <a:r>
              <a:rPr lang="en-US" sz="2400" dirty="0">
                <a:solidFill>
                  <a:schemeClr val="bg1">
                    <a:alpha val="99000"/>
                  </a:schemeClr>
                </a:solidFill>
                <a:latin typeface="Consolas" pitchFamily="49" charset="0"/>
                <a:cs typeface="Consolas" pitchFamily="49" charset="0"/>
              </a:rPr>
              <a:t>$(function() {</a:t>
            </a:r>
          </a:p>
          <a:p>
            <a:r>
              <a:rPr lang="en-US" sz="2400" dirty="0">
                <a:solidFill>
                  <a:schemeClr val="bg1">
                    <a:alpha val="99000"/>
                  </a:schemeClr>
                </a:solidFill>
                <a:latin typeface="Consolas" pitchFamily="49" charset="0"/>
                <a:cs typeface="Consolas" pitchFamily="49" charset="0"/>
              </a:rPr>
              <a:t>    $('.submit').click( function(){</a:t>
            </a:r>
          </a:p>
          <a:p>
            <a:r>
              <a:rPr lang="en-US" sz="2400" dirty="0">
                <a:solidFill>
                  <a:schemeClr val="bg1">
                    <a:alpha val="99000"/>
                  </a:schemeClr>
                </a:solidFill>
                <a:latin typeface="Consolas" pitchFamily="49" charset="0"/>
                <a:cs typeface="Consolas" pitchFamily="49" charset="0"/>
              </a:rPr>
              <a:t>        $('.submit').</a:t>
            </a:r>
            <a:r>
              <a:rPr lang="en-US" sz="2400" dirty="0" err="1">
                <a:solidFill>
                  <a:schemeClr val="bg1">
                    <a:alpha val="99000"/>
                  </a:schemeClr>
                </a:solidFill>
                <a:latin typeface="Consolas" pitchFamily="49" charset="0"/>
                <a:cs typeface="Consolas" pitchFamily="49" charset="0"/>
              </a:rPr>
              <a:t>css</a:t>
            </a:r>
            <a:r>
              <a:rPr lang="en-US" sz="2400" dirty="0">
                <a:solidFill>
                  <a:schemeClr val="bg1">
                    <a:alpha val="99000"/>
                  </a:schemeClr>
                </a:solidFill>
                <a:latin typeface="Consolas" pitchFamily="49" charset="0"/>
                <a:cs typeface="Consolas" pitchFamily="49" charset="0"/>
              </a:rPr>
              <a:t>('color', '#ff0000');</a:t>
            </a:r>
          </a:p>
          <a:p>
            <a:r>
              <a:rPr lang="en-US" sz="2400" dirty="0">
                <a:solidFill>
                  <a:schemeClr val="bg1">
                    <a:alpha val="99000"/>
                  </a:schemeClr>
                </a:solidFill>
                <a:latin typeface="Consolas" pitchFamily="49" charset="0"/>
                <a:cs typeface="Consolas" pitchFamily="49" charset="0"/>
              </a:rPr>
              <a:t>        $('#container')</a:t>
            </a:r>
          </a:p>
          <a:p>
            <a:r>
              <a:rPr lang="en-US" sz="2400" dirty="0">
                <a:solidFill>
                  <a:schemeClr val="bg1">
                    <a:alpha val="99000"/>
                  </a:schemeClr>
                </a:solidFill>
                <a:latin typeface="Consolas" pitchFamily="49" charset="0"/>
                <a:cs typeface="Consolas" pitchFamily="49" charset="0"/>
              </a:rPr>
              <a:t>            .append($('&lt;span&gt;Clicked!&lt;/span&gt;')</a:t>
            </a:r>
          </a:p>
          <a:p>
            <a:r>
              <a:rPr lang="en-US" sz="2400" dirty="0">
                <a:solidFill>
                  <a:schemeClr val="bg1">
                    <a:alpha val="99000"/>
                  </a:schemeClr>
                </a:solidFill>
                <a:latin typeface="Consolas" pitchFamily="49" charset="0"/>
                <a:cs typeface="Consolas" pitchFamily="49" charset="0"/>
              </a:rPr>
              <a:t>            .click(function(){ alert('foo'); }));</a:t>
            </a:r>
          </a:p>
          <a:p>
            <a:r>
              <a:rPr lang="en-US" sz="2400" dirty="0">
                <a:solidFill>
                  <a:schemeClr val="bg1">
                    <a:alpha val="99000"/>
                  </a:schemeClr>
                </a:solidFill>
                <a:latin typeface="Consolas" pitchFamily="49" charset="0"/>
                <a:cs typeface="Consolas" pitchFamily="49" charset="0"/>
              </a:rPr>
              <a:t>    });</a:t>
            </a:r>
          </a:p>
          <a:p>
            <a:r>
              <a:rPr lang="en-US" sz="2400" dirty="0">
                <a:solidFill>
                  <a:schemeClr val="bg1">
                    <a:alpha val="99000"/>
                  </a:schemeClr>
                </a:solidFill>
                <a:latin typeface="Consolas" pitchFamily="49" charset="0"/>
                <a:cs typeface="Consolas" pitchFamily="49" charset="0"/>
              </a:rPr>
              <a:t>});		</a:t>
            </a:r>
          </a:p>
          <a:p>
            <a:r>
              <a:rPr lang="en-US" sz="2400" dirty="0">
                <a:solidFill>
                  <a:schemeClr val="bg1">
                    <a:alpha val="99000"/>
                  </a:schemeClr>
                </a:solidFill>
                <a:latin typeface="Consolas" pitchFamily="49" charset="0"/>
                <a:cs typeface="Consolas" pitchFamily="49" charset="0"/>
              </a:rPr>
              <a:t>&lt;/script&gt;</a:t>
            </a:r>
          </a:p>
        </p:txBody>
      </p:sp>
    </p:spTree>
    <p:extLst>
      <p:ext uri="{BB962C8B-B14F-4D97-AF65-F5344CB8AC3E}">
        <p14:creationId xmlns:p14="http://schemas.microsoft.com/office/powerpoint/2010/main" val="31164188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Demo</a:t>
            </a:r>
            <a:endParaRPr lang="en-US" dirty="0"/>
          </a:p>
        </p:txBody>
      </p:sp>
      <p:sp>
        <p:nvSpPr>
          <p:cNvPr id="4" name="Subtitle 3"/>
          <p:cNvSpPr>
            <a:spLocks noGrp="1"/>
          </p:cNvSpPr>
          <p:nvPr>
            <p:ph type="subTitle" idx="1"/>
          </p:nvPr>
        </p:nvSpPr>
        <p:spPr/>
        <p:txBody>
          <a:bodyPr/>
          <a:lstStyle/>
          <a:p>
            <a:r>
              <a:rPr lang="en-US" dirty="0" smtClean="0"/>
              <a:t>jQuery</a:t>
            </a:r>
            <a:endParaRPr lang="en-US" dirty="0"/>
          </a:p>
        </p:txBody>
      </p:sp>
    </p:spTree>
    <p:extLst>
      <p:ext uri="{BB962C8B-B14F-4D97-AF65-F5344CB8AC3E}">
        <p14:creationId xmlns:p14="http://schemas.microsoft.com/office/powerpoint/2010/main" val="396427520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nvPr>
        </p:nvGraphicFramePr>
        <p:xfrm>
          <a:off x="1588" y="0"/>
          <a:ext cx="158750" cy="158750"/>
        </p:xfrm>
        <a:graphic>
          <a:graphicData uri="http://schemas.openxmlformats.org/presentationml/2006/ole">
            <mc:AlternateContent xmlns:mc="http://schemas.openxmlformats.org/markup-compatibility/2006">
              <mc:Choice xmlns:v="urn:schemas-microsoft-com:vml" Requires="v">
                <p:oleObj spid="_x0000_s9224"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8" y="0"/>
                        <a:ext cx="158750" cy="158750"/>
                      </a:xfrm>
                      <a:prstGeom prst="rect">
                        <a:avLst/>
                      </a:prstGeom>
                    </p:spPr>
                  </p:pic>
                </p:oleObj>
              </mc:Fallback>
            </mc:AlternateContent>
          </a:graphicData>
        </a:graphic>
      </p:graphicFrame>
      <p:sp>
        <p:nvSpPr>
          <p:cNvPr id="3" name="Title 2"/>
          <p:cNvSpPr>
            <a:spLocks noGrp="1"/>
          </p:cNvSpPr>
          <p:nvPr>
            <p:ph type="ctrTitle"/>
          </p:nvPr>
        </p:nvSpPr>
        <p:spPr/>
        <p:txBody>
          <a:bodyPr/>
          <a:lstStyle/>
          <a:p>
            <a:r>
              <a:rPr lang="en-US" dirty="0" smtClean="0"/>
              <a:t>Bootstrap</a:t>
            </a:r>
            <a:endParaRPr lang="en-US" dirty="0"/>
          </a:p>
        </p:txBody>
      </p:sp>
    </p:spTree>
    <p:extLst>
      <p:ext uri="{BB962C8B-B14F-4D97-AF65-F5344CB8AC3E}">
        <p14:creationId xmlns:p14="http://schemas.microsoft.com/office/powerpoint/2010/main" val="2860283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Bootstrap</a:t>
            </a:r>
            <a:endParaRPr lang="en-US" dirty="0"/>
          </a:p>
        </p:txBody>
      </p:sp>
      <p:sp>
        <p:nvSpPr>
          <p:cNvPr id="7" name="Content Placeholder 6"/>
          <p:cNvSpPr>
            <a:spLocks noGrp="1"/>
          </p:cNvSpPr>
          <p:nvPr>
            <p:ph sz="quarter" idx="4294967295"/>
          </p:nvPr>
        </p:nvSpPr>
        <p:spPr/>
        <p:txBody>
          <a:bodyPr>
            <a:normAutofit/>
          </a:bodyPr>
          <a:lstStyle/>
          <a:p>
            <a:pPr marL="0" indent="0">
              <a:buNone/>
            </a:pPr>
            <a:r>
              <a:rPr lang="en-US" dirty="0"/>
              <a:t>The most popular front-end framework for developing </a:t>
            </a:r>
            <a:r>
              <a:rPr lang="en-US" dirty="0" smtClean="0"/>
              <a:t/>
            </a:r>
            <a:br>
              <a:rPr lang="en-US" dirty="0" smtClean="0"/>
            </a:br>
            <a:r>
              <a:rPr lang="en-US" dirty="0" smtClean="0"/>
              <a:t>responsive</a:t>
            </a:r>
            <a:r>
              <a:rPr lang="en-US" dirty="0"/>
              <a:t>, mobile first projects on the web.</a:t>
            </a:r>
            <a:endParaRPr lang="en-GB" dirty="0" smtClean="0"/>
          </a:p>
        </p:txBody>
      </p:sp>
      <p:pic>
        <p:nvPicPr>
          <p:cNvPr id="3" name="Picture 2" descr="Screen Clipping"/>
          <p:cNvPicPr>
            <a:picLocks noChangeAspect="1"/>
          </p:cNvPicPr>
          <p:nvPr/>
        </p:nvPicPr>
        <p:blipFill rotWithShape="1">
          <a:blip r:embed="rId3">
            <a:extLst>
              <a:ext uri="{28A0092B-C50C-407E-A947-70E740481C1C}">
                <a14:useLocalDpi xmlns:a14="http://schemas.microsoft.com/office/drawing/2010/main" val="0"/>
              </a:ext>
            </a:extLst>
          </a:blip>
          <a:srcRect b="3785"/>
          <a:stretch/>
        </p:blipFill>
        <p:spPr>
          <a:xfrm>
            <a:off x="-25295" y="0"/>
            <a:ext cx="12217295" cy="6134100"/>
          </a:xfrm>
          <a:prstGeom prst="rect">
            <a:avLst/>
          </a:prstGeom>
        </p:spPr>
      </p:pic>
      <p:sp>
        <p:nvSpPr>
          <p:cNvPr id="4" name="Rectangle 3"/>
          <p:cNvSpPr/>
          <p:nvPr/>
        </p:nvSpPr>
        <p:spPr>
          <a:xfrm>
            <a:off x="-25295" y="5440101"/>
            <a:ext cx="12217295" cy="1417899"/>
          </a:xfrm>
          <a:prstGeom prst="rect">
            <a:avLst/>
          </a:prstGeom>
          <a:solidFill>
            <a:srgbClr val="684D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329536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use it?</a:t>
            </a:r>
            <a:endParaRPr lang="en-US" dirty="0"/>
          </a:p>
        </p:txBody>
      </p:sp>
      <p:sp>
        <p:nvSpPr>
          <p:cNvPr id="7" name="Content Placeholder 6"/>
          <p:cNvSpPr>
            <a:spLocks noGrp="1"/>
          </p:cNvSpPr>
          <p:nvPr>
            <p:ph sz="quarter" idx="4294967295"/>
          </p:nvPr>
        </p:nvSpPr>
        <p:spPr/>
        <p:txBody>
          <a:bodyPr>
            <a:normAutofit/>
          </a:bodyPr>
          <a:lstStyle/>
          <a:p>
            <a:pPr lvl="0" fontAlgn="ctr"/>
            <a:r>
              <a:rPr lang="en-US" dirty="0" smtClean="0"/>
              <a:t>CSS </a:t>
            </a:r>
            <a:r>
              <a:rPr lang="en-US" dirty="0"/>
              <a:t>is </a:t>
            </a:r>
            <a:r>
              <a:rPr lang="en-US" dirty="0" smtClean="0"/>
              <a:t>can be tricky</a:t>
            </a:r>
            <a:endParaRPr lang="en-US" dirty="0"/>
          </a:p>
          <a:p>
            <a:pPr lvl="0" fontAlgn="ctr"/>
            <a:r>
              <a:rPr lang="en-US" dirty="0"/>
              <a:t>Cross </a:t>
            </a:r>
            <a:r>
              <a:rPr lang="en-US" dirty="0" smtClean="0"/>
              <a:t>browser support can be a challenge</a:t>
            </a:r>
            <a:endParaRPr lang="en-US" dirty="0"/>
          </a:p>
          <a:p>
            <a:pPr lvl="0" fontAlgn="ctr"/>
            <a:r>
              <a:rPr lang="en-US" dirty="0" smtClean="0"/>
              <a:t>Solves basic </a:t>
            </a:r>
            <a:r>
              <a:rPr lang="en-US" dirty="0"/>
              <a:t>tasks </a:t>
            </a:r>
            <a:r>
              <a:rPr lang="en-US" dirty="0" smtClean="0"/>
              <a:t>(e.g. page layout without tables)</a:t>
            </a:r>
            <a:endParaRPr lang="en-US" dirty="0"/>
          </a:p>
          <a:p>
            <a:pPr lvl="0" fontAlgn="ctr"/>
            <a:r>
              <a:rPr lang="en-US" dirty="0" smtClean="0"/>
              <a:t>Bootstrap </a:t>
            </a:r>
            <a:r>
              <a:rPr lang="en-US" dirty="0"/>
              <a:t>makes it easier</a:t>
            </a:r>
          </a:p>
        </p:txBody>
      </p:sp>
    </p:spTree>
    <p:extLst>
      <p:ext uri="{BB962C8B-B14F-4D97-AF65-F5344CB8AC3E}">
        <p14:creationId xmlns:p14="http://schemas.microsoft.com/office/powerpoint/2010/main" val="66863337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Bootstrap Features</a:t>
            </a:r>
            <a:endParaRPr lang="en-US" dirty="0"/>
          </a:p>
        </p:txBody>
      </p:sp>
      <p:sp>
        <p:nvSpPr>
          <p:cNvPr id="7" name="Content Placeholder 6"/>
          <p:cNvSpPr>
            <a:spLocks noGrp="1"/>
          </p:cNvSpPr>
          <p:nvPr>
            <p:ph sz="quarter" idx="4294967295"/>
          </p:nvPr>
        </p:nvSpPr>
        <p:spPr/>
        <p:txBody>
          <a:bodyPr>
            <a:normAutofit fontScale="92500" lnSpcReduction="10000"/>
          </a:bodyPr>
          <a:lstStyle/>
          <a:p>
            <a:r>
              <a:rPr lang="en-US" dirty="0"/>
              <a:t>Theme Support </a:t>
            </a:r>
            <a:endParaRPr lang="en-US" dirty="0" smtClean="0"/>
          </a:p>
          <a:p>
            <a:r>
              <a:rPr lang="en-US" dirty="0" smtClean="0"/>
              <a:t>Responsive</a:t>
            </a:r>
            <a:endParaRPr lang="en-US" dirty="0"/>
          </a:p>
          <a:p>
            <a:r>
              <a:rPr lang="en-US" dirty="0"/>
              <a:t>Grid</a:t>
            </a:r>
          </a:p>
          <a:p>
            <a:r>
              <a:rPr lang="en-US" dirty="0"/>
              <a:t>Components</a:t>
            </a:r>
          </a:p>
          <a:p>
            <a:pPr lvl="1"/>
            <a:r>
              <a:rPr lang="en-US" dirty="0"/>
              <a:t>Pagination</a:t>
            </a:r>
          </a:p>
          <a:p>
            <a:pPr lvl="1"/>
            <a:r>
              <a:rPr lang="en-US" dirty="0"/>
              <a:t>Buttons</a:t>
            </a:r>
          </a:p>
          <a:p>
            <a:pPr lvl="1"/>
            <a:r>
              <a:rPr lang="en-US" dirty="0"/>
              <a:t>Modal</a:t>
            </a:r>
          </a:p>
          <a:p>
            <a:r>
              <a:rPr lang="en-US" dirty="0" smtClean="0"/>
              <a:t>Great Visual </a:t>
            </a:r>
            <a:r>
              <a:rPr lang="en-US" dirty="0"/>
              <a:t>Studio </a:t>
            </a:r>
            <a:r>
              <a:rPr lang="en-US" dirty="0" smtClean="0"/>
              <a:t>support</a:t>
            </a:r>
            <a:endParaRPr lang="en-US" dirty="0"/>
          </a:p>
        </p:txBody>
      </p:sp>
    </p:spTree>
    <p:extLst>
      <p:ext uri="{BB962C8B-B14F-4D97-AF65-F5344CB8AC3E}">
        <p14:creationId xmlns:p14="http://schemas.microsoft.com/office/powerpoint/2010/main" val="350383010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Themes</a:t>
            </a:r>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5913" y="1649896"/>
            <a:ext cx="7288662" cy="5208104"/>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42450" y="1628932"/>
            <a:ext cx="7949550" cy="5229068"/>
          </a:xfrm>
          <a:prstGeom prst="rect">
            <a:avLst/>
          </a:prstGeom>
        </p:spPr>
      </p:pic>
    </p:spTree>
    <p:extLst>
      <p:ext uri="{BB962C8B-B14F-4D97-AF65-F5344CB8AC3E}">
        <p14:creationId xmlns:p14="http://schemas.microsoft.com/office/powerpoint/2010/main" val="250011893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1920" y="1530626"/>
            <a:ext cx="12070080" cy="53273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Responsive Layout</a:t>
            </a:r>
            <a:endParaRPr lang="en-US" dirty="0"/>
          </a:p>
        </p:txBody>
      </p:sp>
      <p:pic>
        <p:nvPicPr>
          <p:cNvPr id="4" name="Content Placeholder 3" descr="Screen Clipping"/>
          <p:cNvPicPr>
            <a:picLocks noGrp="1" noChangeAspect="1"/>
          </p:cNvPicPr>
          <p:nvPr>
            <p:ph sz="quarter" idx="4294967295"/>
          </p:nvPr>
        </p:nvPicPr>
        <p:blipFill>
          <a:blip r:embed="rId2">
            <a:extLst>
              <a:ext uri="{28A0092B-C50C-407E-A947-70E740481C1C}">
                <a14:useLocalDpi xmlns:a14="http://schemas.microsoft.com/office/drawing/2010/main" val="0"/>
              </a:ext>
            </a:extLst>
          </a:blip>
          <a:stretch>
            <a:fillRect/>
          </a:stretch>
        </p:blipFill>
        <p:spPr>
          <a:xfrm>
            <a:off x="3132084" y="1891146"/>
            <a:ext cx="5937250" cy="4438650"/>
          </a:xfrm>
        </p:spPr>
      </p:pic>
    </p:spTree>
    <p:extLst>
      <p:ext uri="{BB962C8B-B14F-4D97-AF65-F5344CB8AC3E}">
        <p14:creationId xmlns:p14="http://schemas.microsoft.com/office/powerpoint/2010/main" val="167898451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Responsive Layout</a:t>
            </a:r>
            <a:endParaRPr lang="en-US" dirty="0"/>
          </a:p>
        </p:txBody>
      </p:sp>
      <p:pic>
        <p:nvPicPr>
          <p:cNvPr id="3" name="Picture 2"/>
          <p:cNvPicPr>
            <a:picLocks noChangeAspect="1"/>
          </p:cNvPicPr>
          <p:nvPr/>
        </p:nvPicPr>
        <p:blipFill>
          <a:blip r:embed="rId2">
            <a:extLst>
              <a:ext uri="{BEBA8EAE-BF5A-486C-A8C5-ECC9F3942E4B}">
                <a14:imgProps xmlns:a14="http://schemas.microsoft.com/office/drawing/2010/main">
                  <a14:imgLayer r:embed="rId3">
                    <a14:imgEffect>
                      <a14:backgroundRemoval t="508" b="100000" l="1664" r="98706"/>
                    </a14:imgEffect>
                  </a14:imgLayer>
                </a14:imgProps>
              </a:ext>
              <a:ext uri="{28A0092B-C50C-407E-A947-70E740481C1C}">
                <a14:useLocalDpi xmlns:a14="http://schemas.microsoft.com/office/drawing/2010/main" val="0"/>
              </a:ext>
            </a:extLst>
          </a:blip>
          <a:stretch>
            <a:fillRect/>
          </a:stretch>
        </p:blipFill>
        <p:spPr>
          <a:xfrm>
            <a:off x="7442327" y="2080997"/>
            <a:ext cx="2366600" cy="4308874"/>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3728" y="2081725"/>
            <a:ext cx="6029184" cy="4308146"/>
          </a:xfrm>
          <a:prstGeom prst="rect">
            <a:avLst/>
          </a:prstGeom>
        </p:spPr>
      </p:pic>
    </p:spTree>
    <p:extLst>
      <p:ext uri="{BB962C8B-B14F-4D97-AF65-F5344CB8AC3E}">
        <p14:creationId xmlns:p14="http://schemas.microsoft.com/office/powerpoint/2010/main" val="6907618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Grid system</a:t>
            </a:r>
            <a:endParaRPr lang="en-US" dirty="0"/>
          </a:p>
        </p:txBody>
      </p:sp>
      <p:graphicFrame>
        <p:nvGraphicFramePr>
          <p:cNvPr id="7" name="Content Placeholder 6"/>
          <p:cNvGraphicFramePr>
            <a:graphicFrameLocks noGrp="1"/>
          </p:cNvGraphicFramePr>
          <p:nvPr>
            <p:ph sz="quarter" idx="4294967295"/>
            <p:extLst>
              <p:ext uri="{D42A27DB-BD31-4B8C-83A1-F6EECF244321}">
                <p14:modId xmlns:p14="http://schemas.microsoft.com/office/powerpoint/2010/main" val="2813045964"/>
              </p:ext>
            </p:extLst>
          </p:nvPr>
        </p:nvGraphicFramePr>
        <p:xfrm>
          <a:off x="560798" y="1846807"/>
          <a:ext cx="10786520" cy="4182642"/>
        </p:xfrm>
        <a:graphic>
          <a:graphicData uri="http://schemas.openxmlformats.org/drawingml/2006/table">
            <a:tbl>
              <a:tblPr firstRow="1">
                <a:tableStyleId>{B301B821-A1FF-4177-AEE7-76D212191A09}</a:tableStyleId>
              </a:tblPr>
              <a:tblGrid>
                <a:gridCol w="2157304">
                  <a:extLst>
                    <a:ext uri="{9D8B030D-6E8A-4147-A177-3AD203B41FA5}">
                      <a16:colId xmlns:a16="http://schemas.microsoft.com/office/drawing/2014/main" val="20000"/>
                    </a:ext>
                  </a:extLst>
                </a:gridCol>
                <a:gridCol w="2157304">
                  <a:extLst>
                    <a:ext uri="{9D8B030D-6E8A-4147-A177-3AD203B41FA5}">
                      <a16:colId xmlns:a16="http://schemas.microsoft.com/office/drawing/2014/main" val="20001"/>
                    </a:ext>
                  </a:extLst>
                </a:gridCol>
                <a:gridCol w="2157304">
                  <a:extLst>
                    <a:ext uri="{9D8B030D-6E8A-4147-A177-3AD203B41FA5}">
                      <a16:colId xmlns:a16="http://schemas.microsoft.com/office/drawing/2014/main" val="20002"/>
                    </a:ext>
                  </a:extLst>
                </a:gridCol>
                <a:gridCol w="2157304">
                  <a:extLst>
                    <a:ext uri="{9D8B030D-6E8A-4147-A177-3AD203B41FA5}">
                      <a16:colId xmlns:a16="http://schemas.microsoft.com/office/drawing/2014/main" val="20003"/>
                    </a:ext>
                  </a:extLst>
                </a:gridCol>
                <a:gridCol w="2157304">
                  <a:extLst>
                    <a:ext uri="{9D8B030D-6E8A-4147-A177-3AD203B41FA5}">
                      <a16:colId xmlns:a16="http://schemas.microsoft.com/office/drawing/2014/main" val="20004"/>
                    </a:ext>
                  </a:extLst>
                </a:gridCol>
              </a:tblGrid>
              <a:tr h="847322">
                <a:tc>
                  <a:txBody>
                    <a:bodyPr/>
                    <a:lstStyle/>
                    <a:p>
                      <a:endParaRPr lang="en-US" dirty="0"/>
                    </a:p>
                  </a:txBody>
                  <a:tcPr anchor="ctr"/>
                </a:tc>
                <a:tc>
                  <a:txBody>
                    <a:bodyPr/>
                    <a:lstStyle/>
                    <a:p>
                      <a:r>
                        <a:rPr lang="en-US"/>
                        <a:t>Extra small devices Phones (&lt;768px) </a:t>
                      </a:r>
                    </a:p>
                  </a:txBody>
                  <a:tcPr anchor="ctr"/>
                </a:tc>
                <a:tc>
                  <a:txBody>
                    <a:bodyPr/>
                    <a:lstStyle/>
                    <a:p>
                      <a:r>
                        <a:rPr lang="en-US"/>
                        <a:t>Small devices Tablets (≥768px) </a:t>
                      </a:r>
                    </a:p>
                  </a:txBody>
                  <a:tcPr anchor="ctr"/>
                </a:tc>
                <a:tc>
                  <a:txBody>
                    <a:bodyPr/>
                    <a:lstStyle/>
                    <a:p>
                      <a:r>
                        <a:rPr lang="en-US"/>
                        <a:t>Medium devices Desktops (≥992px) </a:t>
                      </a:r>
                    </a:p>
                  </a:txBody>
                  <a:tcPr anchor="ctr"/>
                </a:tc>
                <a:tc>
                  <a:txBody>
                    <a:bodyPr/>
                    <a:lstStyle/>
                    <a:p>
                      <a:r>
                        <a:rPr lang="en-US"/>
                        <a:t>Large devices Desktops (≥1200px) </a:t>
                      </a:r>
                    </a:p>
                  </a:txBody>
                  <a:tcPr anchor="ctr"/>
                </a:tc>
                <a:extLst>
                  <a:ext uri="{0D108BD9-81ED-4DB2-BD59-A6C34878D82A}">
                    <a16:rowId xmlns:a16="http://schemas.microsoft.com/office/drawing/2014/main" val="10000"/>
                  </a:ext>
                </a:extLst>
              </a:tr>
              <a:tr h="847322">
                <a:tc>
                  <a:txBody>
                    <a:bodyPr/>
                    <a:lstStyle/>
                    <a:p>
                      <a:r>
                        <a:rPr lang="en-US"/>
                        <a:t>Grid behavior</a:t>
                      </a:r>
                    </a:p>
                  </a:txBody>
                  <a:tcPr anchor="ctr"/>
                </a:tc>
                <a:tc>
                  <a:txBody>
                    <a:bodyPr/>
                    <a:lstStyle/>
                    <a:p>
                      <a:r>
                        <a:rPr lang="en-US"/>
                        <a:t>Horizontal at all times</a:t>
                      </a:r>
                    </a:p>
                  </a:txBody>
                  <a:tcPr anchor="ctr"/>
                </a:tc>
                <a:tc gridSpan="3">
                  <a:txBody>
                    <a:bodyPr/>
                    <a:lstStyle/>
                    <a:p>
                      <a:r>
                        <a:rPr lang="en-US"/>
                        <a:t>Collapsed to start, horizontal above breakpoints</a:t>
                      </a:r>
                    </a:p>
                  </a:txBody>
                  <a:tcPr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484184">
                <a:tc>
                  <a:txBody>
                    <a:bodyPr/>
                    <a:lstStyle/>
                    <a:p>
                      <a:r>
                        <a:rPr lang="en-US"/>
                        <a:t>Container width</a:t>
                      </a:r>
                    </a:p>
                  </a:txBody>
                  <a:tcPr anchor="ctr"/>
                </a:tc>
                <a:tc>
                  <a:txBody>
                    <a:bodyPr/>
                    <a:lstStyle/>
                    <a:p>
                      <a:r>
                        <a:rPr lang="en-US"/>
                        <a:t>None (auto)</a:t>
                      </a:r>
                    </a:p>
                  </a:txBody>
                  <a:tcPr anchor="ctr"/>
                </a:tc>
                <a:tc>
                  <a:txBody>
                    <a:bodyPr/>
                    <a:lstStyle/>
                    <a:p>
                      <a:r>
                        <a:rPr lang="en-US"/>
                        <a:t>750px</a:t>
                      </a:r>
                    </a:p>
                  </a:txBody>
                  <a:tcPr anchor="ctr"/>
                </a:tc>
                <a:tc>
                  <a:txBody>
                    <a:bodyPr/>
                    <a:lstStyle/>
                    <a:p>
                      <a:r>
                        <a:rPr lang="en-US"/>
                        <a:t>970px</a:t>
                      </a:r>
                    </a:p>
                  </a:txBody>
                  <a:tcPr anchor="ctr"/>
                </a:tc>
                <a:tc>
                  <a:txBody>
                    <a:bodyPr/>
                    <a:lstStyle/>
                    <a:p>
                      <a:r>
                        <a:rPr lang="en-US"/>
                        <a:t>1170px</a:t>
                      </a:r>
                    </a:p>
                  </a:txBody>
                  <a:tcPr anchor="ctr"/>
                </a:tc>
                <a:extLst>
                  <a:ext uri="{0D108BD9-81ED-4DB2-BD59-A6C34878D82A}">
                    <a16:rowId xmlns:a16="http://schemas.microsoft.com/office/drawing/2014/main" val="10002"/>
                  </a:ext>
                </a:extLst>
              </a:tr>
              <a:tr h="484184">
                <a:tc>
                  <a:txBody>
                    <a:bodyPr/>
                    <a:lstStyle/>
                    <a:p>
                      <a:r>
                        <a:rPr lang="en-US"/>
                        <a:t>Class prefix</a:t>
                      </a:r>
                    </a:p>
                  </a:txBody>
                  <a:tcPr anchor="ctr"/>
                </a:tc>
                <a:tc>
                  <a:txBody>
                    <a:bodyPr/>
                    <a:lstStyle/>
                    <a:p>
                      <a:r>
                        <a:rPr lang="en-US"/>
                        <a:t>.col-xs-</a:t>
                      </a:r>
                    </a:p>
                  </a:txBody>
                  <a:tcPr anchor="ctr"/>
                </a:tc>
                <a:tc>
                  <a:txBody>
                    <a:bodyPr/>
                    <a:lstStyle/>
                    <a:p>
                      <a:r>
                        <a:rPr lang="en-US"/>
                        <a:t>.col-sm-</a:t>
                      </a:r>
                    </a:p>
                  </a:txBody>
                  <a:tcPr anchor="ctr"/>
                </a:tc>
                <a:tc>
                  <a:txBody>
                    <a:bodyPr/>
                    <a:lstStyle/>
                    <a:p>
                      <a:r>
                        <a:rPr lang="en-US"/>
                        <a:t>.col-md-</a:t>
                      </a:r>
                    </a:p>
                  </a:txBody>
                  <a:tcPr anchor="ctr"/>
                </a:tc>
                <a:tc>
                  <a:txBody>
                    <a:bodyPr/>
                    <a:lstStyle/>
                    <a:p>
                      <a:r>
                        <a:rPr lang="en-US"/>
                        <a:t>.col-lg-</a:t>
                      </a:r>
                    </a:p>
                  </a:txBody>
                  <a:tcPr anchor="ctr"/>
                </a:tc>
                <a:extLst>
                  <a:ext uri="{0D108BD9-81ED-4DB2-BD59-A6C34878D82A}">
                    <a16:rowId xmlns:a16="http://schemas.microsoft.com/office/drawing/2014/main" val="10003"/>
                  </a:ext>
                </a:extLst>
              </a:tr>
              <a:tr h="484184">
                <a:tc>
                  <a:txBody>
                    <a:bodyPr/>
                    <a:lstStyle/>
                    <a:p>
                      <a:r>
                        <a:rPr lang="en-US" dirty="0"/>
                        <a:t># of columns</a:t>
                      </a:r>
                    </a:p>
                  </a:txBody>
                  <a:tcPr anchor="ctr"/>
                </a:tc>
                <a:tc gridSpan="4">
                  <a:txBody>
                    <a:bodyPr/>
                    <a:lstStyle/>
                    <a:p>
                      <a:r>
                        <a:rPr lang="en-US" dirty="0"/>
                        <a:t>12</a:t>
                      </a:r>
                    </a:p>
                  </a:txBody>
                  <a:tcPr anchor="ct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4"/>
                  </a:ext>
                </a:extLst>
              </a:tr>
              <a:tr h="484184">
                <a:tc>
                  <a:txBody>
                    <a:bodyPr/>
                    <a:lstStyle/>
                    <a:p>
                      <a:r>
                        <a:rPr lang="en-US"/>
                        <a:t>Column width</a:t>
                      </a:r>
                    </a:p>
                  </a:txBody>
                  <a:tcPr anchor="ctr"/>
                </a:tc>
                <a:tc>
                  <a:txBody>
                    <a:bodyPr/>
                    <a:lstStyle/>
                    <a:p>
                      <a:r>
                        <a:rPr lang="en-US"/>
                        <a:t>Auto</a:t>
                      </a:r>
                    </a:p>
                  </a:txBody>
                  <a:tcPr anchor="ctr"/>
                </a:tc>
                <a:tc>
                  <a:txBody>
                    <a:bodyPr/>
                    <a:lstStyle/>
                    <a:p>
                      <a:r>
                        <a:rPr lang="en-US" dirty="0" smtClean="0"/>
                        <a:t>~62px</a:t>
                      </a:r>
                      <a:endParaRPr lang="en-US" dirty="0"/>
                    </a:p>
                  </a:txBody>
                  <a:tcPr anchor="ctr"/>
                </a:tc>
                <a:tc>
                  <a:txBody>
                    <a:bodyPr/>
                    <a:lstStyle/>
                    <a:p>
                      <a:r>
                        <a:rPr lang="en-US" dirty="0" smtClean="0"/>
                        <a:t>~81px</a:t>
                      </a:r>
                      <a:endParaRPr lang="en-US" dirty="0"/>
                    </a:p>
                  </a:txBody>
                  <a:tcPr anchor="ctr"/>
                </a:tc>
                <a:tc>
                  <a:txBody>
                    <a:bodyPr/>
                    <a:lstStyle/>
                    <a:p>
                      <a:r>
                        <a:rPr lang="en-US" dirty="0" smtClean="0"/>
                        <a:t>~97px</a:t>
                      </a:r>
                      <a:endParaRPr lang="en-US" dirty="0"/>
                    </a:p>
                  </a:txBody>
                  <a:tcPr anchor="ctr"/>
                </a:tc>
                <a:extLst>
                  <a:ext uri="{0D108BD9-81ED-4DB2-BD59-A6C34878D82A}">
                    <a16:rowId xmlns:a16="http://schemas.microsoft.com/office/drawing/2014/main" val="10005"/>
                  </a:ext>
                </a:extLst>
              </a:tr>
              <a:tr h="484184">
                <a:tc>
                  <a:txBody>
                    <a:bodyPr/>
                    <a:lstStyle/>
                    <a:p>
                      <a:r>
                        <a:rPr lang="en-US"/>
                        <a:t>Gutter width</a:t>
                      </a:r>
                    </a:p>
                  </a:txBody>
                  <a:tcPr anchor="ctr"/>
                </a:tc>
                <a:tc gridSpan="4">
                  <a:txBody>
                    <a:bodyPr/>
                    <a:lstStyle/>
                    <a:p>
                      <a:r>
                        <a:rPr lang="en-US" dirty="0"/>
                        <a:t>30px (15px on each side of a column)</a:t>
                      </a:r>
                    </a:p>
                  </a:txBody>
                  <a:tcPr anchor="ct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428058656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nvPr>
        </p:nvGraphicFramePr>
        <p:xfrm>
          <a:off x="1588" y="0"/>
          <a:ext cx="158750" cy="158750"/>
        </p:xfrm>
        <a:graphic>
          <a:graphicData uri="http://schemas.openxmlformats.org/presentationml/2006/ole">
            <mc:AlternateContent xmlns:mc="http://schemas.openxmlformats.org/markup-compatibility/2006">
              <mc:Choice xmlns:v="urn:schemas-microsoft-com:vml" Requires="v">
                <p:oleObj spid="_x0000_s2050"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1588" y="0"/>
                        <a:ext cx="158750" cy="158750"/>
                      </a:xfrm>
                      <a:prstGeom prst="rect">
                        <a:avLst/>
                      </a:prstGeom>
                    </p:spPr>
                  </p:pic>
                </p:oleObj>
              </mc:Fallback>
            </mc:AlternateContent>
          </a:graphicData>
        </a:graphic>
      </p:graphicFrame>
      <p:sp>
        <p:nvSpPr>
          <p:cNvPr id="3" name="Title 2"/>
          <p:cNvSpPr>
            <a:spLocks noGrp="1"/>
          </p:cNvSpPr>
          <p:nvPr>
            <p:ph type="ctrTitle"/>
          </p:nvPr>
        </p:nvSpPr>
        <p:spPr/>
        <p:txBody>
          <a:bodyPr/>
          <a:lstStyle/>
          <a:p>
            <a:r>
              <a:rPr lang="en-US" dirty="0" smtClean="0"/>
              <a:t>HTML5</a:t>
            </a:r>
            <a:endParaRPr lang="en-US" dirty="0"/>
          </a:p>
        </p:txBody>
      </p:sp>
      <p:sp>
        <p:nvSpPr>
          <p:cNvPr id="4" name="Subtitle 3"/>
          <p:cNvSpPr>
            <a:spLocks noGrp="1"/>
          </p:cNvSpPr>
          <p:nvPr>
            <p:ph type="subTitle" idx="1"/>
          </p:nvPr>
        </p:nvSpPr>
        <p:spPr/>
        <p:txBody>
          <a:bodyPr/>
          <a:lstStyle/>
          <a:p>
            <a:endParaRPr lang="en-US"/>
          </a:p>
        </p:txBody>
      </p:sp>
    </p:spTree>
    <p:extLst>
      <p:ext uri="{BB962C8B-B14F-4D97-AF65-F5344CB8AC3E}">
        <p14:creationId xmlns:p14="http://schemas.microsoft.com/office/powerpoint/2010/main" val="15390215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Grid system</a:t>
            </a:r>
            <a:endParaRPr lang="en-US" dirty="0"/>
          </a:p>
        </p:txBody>
      </p:sp>
      <p:pic>
        <p:nvPicPr>
          <p:cNvPr id="4" name="Content Placeholder 3"/>
          <p:cNvPicPr>
            <a:picLocks noGrp="1" noChangeAspect="1"/>
          </p:cNvPicPr>
          <p:nvPr>
            <p:ph sz="quarter" idx="4294967295"/>
          </p:nvPr>
        </p:nvPicPr>
        <p:blipFill>
          <a:blip r:embed="rId2"/>
          <a:stretch>
            <a:fillRect/>
          </a:stretch>
        </p:blipFill>
        <p:spPr>
          <a:xfrm>
            <a:off x="682625" y="2363560"/>
            <a:ext cx="11509375" cy="3151188"/>
          </a:xfrm>
          <a:prstGeom prst="rect">
            <a:avLst/>
          </a:prstGeom>
        </p:spPr>
      </p:pic>
    </p:spTree>
    <p:extLst>
      <p:ext uri="{BB962C8B-B14F-4D97-AF65-F5344CB8AC3E}">
        <p14:creationId xmlns:p14="http://schemas.microsoft.com/office/powerpoint/2010/main" val="229556800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113211" y="1432572"/>
            <a:ext cx="12078789" cy="54254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60798" y="416497"/>
            <a:ext cx="11079822" cy="1016076"/>
          </a:xfrm>
        </p:spPr>
        <p:txBody>
          <a:bodyPr/>
          <a:lstStyle/>
          <a:p>
            <a:r>
              <a:rPr lang="en-US" dirty="0" smtClean="0"/>
              <a:t>Components</a:t>
            </a:r>
            <a:endParaRPr lang="en-US" dirty="0"/>
          </a:p>
        </p:txBody>
      </p:sp>
      <p:pic>
        <p:nvPicPr>
          <p:cNvPr id="4" name="Content Placeholder 3" descr="Screen Clipping"/>
          <p:cNvPicPr>
            <a:picLocks noGrp="1" noChangeAspect="1"/>
          </p:cNvPicPr>
          <p:nvPr>
            <p:ph sz="quarter" idx="4294967295"/>
          </p:nvPr>
        </p:nvPicPr>
        <p:blipFill>
          <a:blip r:embed="rId3">
            <a:extLst>
              <a:ext uri="{28A0092B-C50C-407E-A947-70E740481C1C}">
                <a14:useLocalDpi xmlns:a14="http://schemas.microsoft.com/office/drawing/2010/main" val="0"/>
              </a:ext>
            </a:extLst>
          </a:blip>
          <a:stretch>
            <a:fillRect/>
          </a:stretch>
        </p:blipFill>
        <p:spPr>
          <a:xfrm>
            <a:off x="9491145" y="2124649"/>
            <a:ext cx="2149475" cy="384175"/>
          </a:xfrm>
        </p:spPr>
      </p:pic>
      <p:pic>
        <p:nvPicPr>
          <p:cNvPr id="5" name="Picture 4"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0991" y="1724146"/>
            <a:ext cx="4334471" cy="476315"/>
          </a:xfrm>
          <a:prstGeom prst="rect">
            <a:avLst/>
          </a:prstGeom>
        </p:spPr>
      </p:pic>
      <p:pic>
        <p:nvPicPr>
          <p:cNvPr id="7" name="Picture 6" descr="Screen Clippi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59936" y="1538435"/>
            <a:ext cx="2597371" cy="443339"/>
          </a:xfrm>
          <a:prstGeom prst="rect">
            <a:avLst/>
          </a:prstGeom>
        </p:spPr>
      </p:pic>
      <p:pic>
        <p:nvPicPr>
          <p:cNvPr id="8" name="Picture 7" descr="Screen Clippi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59936" y="2081615"/>
            <a:ext cx="2046734" cy="409822"/>
          </a:xfrm>
          <a:prstGeom prst="rect">
            <a:avLst/>
          </a:prstGeom>
        </p:spPr>
      </p:pic>
      <p:pic>
        <p:nvPicPr>
          <p:cNvPr id="10" name="Picture 9" descr="Screen Clippi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313613" y="2600355"/>
            <a:ext cx="5327008" cy="1851043"/>
          </a:xfrm>
          <a:prstGeom prst="rect">
            <a:avLst/>
          </a:prstGeom>
        </p:spPr>
      </p:pic>
      <p:pic>
        <p:nvPicPr>
          <p:cNvPr id="11" name="Picture 10" descr="Screen Clippi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313614" y="4566217"/>
            <a:ext cx="5327007" cy="2115586"/>
          </a:xfrm>
          <a:prstGeom prst="rect">
            <a:avLst/>
          </a:prstGeom>
        </p:spPr>
      </p:pic>
      <p:pic>
        <p:nvPicPr>
          <p:cNvPr id="13" name="Picture 12"/>
          <p:cNvPicPr>
            <a:picLocks noChangeAspect="1"/>
          </p:cNvPicPr>
          <p:nvPr/>
        </p:nvPicPr>
        <p:blipFill>
          <a:blip r:embed="rId9"/>
          <a:stretch>
            <a:fillRect/>
          </a:stretch>
        </p:blipFill>
        <p:spPr>
          <a:xfrm>
            <a:off x="9567180" y="1524103"/>
            <a:ext cx="2073440" cy="400085"/>
          </a:xfrm>
          <a:prstGeom prst="rect">
            <a:avLst/>
          </a:prstGeom>
        </p:spPr>
      </p:pic>
      <p:grpSp>
        <p:nvGrpSpPr>
          <p:cNvPr id="9" name="Group 8"/>
          <p:cNvGrpSpPr/>
          <p:nvPr/>
        </p:nvGrpSpPr>
        <p:grpSpPr>
          <a:xfrm>
            <a:off x="940991" y="2464305"/>
            <a:ext cx="4610184" cy="4217498"/>
            <a:chOff x="940991" y="2203490"/>
            <a:chExt cx="4992430" cy="4478313"/>
          </a:xfrm>
        </p:grpSpPr>
        <p:pic>
          <p:nvPicPr>
            <p:cNvPr id="6" name="Picture 5" descr="Screen Clippi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40991" y="2203490"/>
              <a:ext cx="4992430" cy="2679451"/>
            </a:xfrm>
            <a:prstGeom prst="rect">
              <a:avLst/>
            </a:prstGeom>
          </p:spPr>
        </p:pic>
        <p:pic>
          <p:nvPicPr>
            <p:cNvPr id="14" name="Picture 13" descr="Screen Clippi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40991" y="5037452"/>
              <a:ext cx="4981065" cy="1644351"/>
            </a:xfrm>
            <a:prstGeom prst="rect">
              <a:avLst/>
            </a:prstGeom>
          </p:spPr>
        </p:pic>
      </p:grpSp>
    </p:spTree>
    <p:extLst>
      <p:ext uri="{BB962C8B-B14F-4D97-AF65-F5344CB8AC3E}">
        <p14:creationId xmlns:p14="http://schemas.microsoft.com/office/powerpoint/2010/main" val="134661638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Glyphicons</a:t>
            </a:r>
            <a:endParaRPr lang="en-US" dirty="0"/>
          </a:p>
        </p:txBody>
      </p:sp>
      <p:pic>
        <p:nvPicPr>
          <p:cNvPr id="9" name="Content Placeholder 8" descr="Screen Clipping"/>
          <p:cNvPicPr>
            <a:picLocks noGrp="1" noChangeAspect="1"/>
          </p:cNvPicPr>
          <p:nvPr>
            <p:ph sz="quarter" idx="4294967295"/>
          </p:nvPr>
        </p:nvPicPr>
        <p:blipFill>
          <a:blip r:embed="rId2">
            <a:extLst>
              <a:ext uri="{28A0092B-C50C-407E-A947-70E740481C1C}">
                <a14:useLocalDpi xmlns:a14="http://schemas.microsoft.com/office/drawing/2010/main" val="0"/>
              </a:ext>
            </a:extLst>
          </a:blip>
          <a:stretch>
            <a:fillRect/>
          </a:stretch>
        </p:blipFill>
        <p:spPr>
          <a:xfrm>
            <a:off x="4448175" y="1566862"/>
            <a:ext cx="7743825" cy="5291138"/>
          </a:xfrm>
        </p:spPr>
      </p:pic>
    </p:spTree>
    <p:extLst>
      <p:ext uri="{BB962C8B-B14F-4D97-AF65-F5344CB8AC3E}">
        <p14:creationId xmlns:p14="http://schemas.microsoft.com/office/powerpoint/2010/main" val="7440955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Gulp / Grunt Automation</a:t>
            </a:r>
            <a:endParaRPr lang="en-US" dirty="0"/>
          </a:p>
        </p:txBody>
      </p:sp>
      <p:sp>
        <p:nvSpPr>
          <p:cNvPr id="4" name="Subtitle 3"/>
          <p:cNvSpPr>
            <a:spLocks noGrp="1"/>
          </p:cNvSpPr>
          <p:nvPr>
            <p:ph type="subTitle" idx="1"/>
          </p:nvPr>
        </p:nvSpPr>
        <p:spPr/>
        <p:txBody>
          <a:bodyPr/>
          <a:lstStyle/>
          <a:p>
            <a:endParaRPr lang="en-US"/>
          </a:p>
        </p:txBody>
      </p:sp>
    </p:spTree>
    <p:extLst>
      <p:ext uri="{BB962C8B-B14F-4D97-AF65-F5344CB8AC3E}">
        <p14:creationId xmlns:p14="http://schemas.microsoft.com/office/powerpoint/2010/main" val="27279439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Grunt / Gulp Overview</a:t>
            </a:r>
            <a:endParaRPr lang="en-US" dirty="0"/>
          </a:p>
        </p:txBody>
      </p:sp>
      <p:sp>
        <p:nvSpPr>
          <p:cNvPr id="4" name="Content Placeholder 6"/>
          <p:cNvSpPr txBox="1">
            <a:spLocks/>
          </p:cNvSpPr>
          <p:nvPr/>
        </p:nvSpPr>
        <p:spPr>
          <a:xfrm>
            <a:off x="560798" y="1876996"/>
            <a:ext cx="11079822" cy="421557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smtClean="0"/>
              <a:t>Front-end task runners</a:t>
            </a:r>
          </a:p>
          <a:p>
            <a:pPr lvl="1"/>
            <a:r>
              <a:rPr lang="en-US" dirty="0" smtClean="0"/>
              <a:t>Bundle and minify CSS / JS</a:t>
            </a:r>
          </a:p>
          <a:p>
            <a:pPr lvl="1"/>
            <a:r>
              <a:rPr lang="en-US" dirty="0" smtClean="0"/>
              <a:t>Run </a:t>
            </a:r>
            <a:r>
              <a:rPr lang="en-US" dirty="0" err="1" smtClean="0"/>
              <a:t>transpilers</a:t>
            </a:r>
            <a:r>
              <a:rPr lang="en-US" dirty="0" smtClean="0"/>
              <a:t> (JSX / LESS / Sass / </a:t>
            </a:r>
            <a:r>
              <a:rPr lang="en-US" dirty="0" err="1" smtClean="0"/>
              <a:t>Coffeescript</a:t>
            </a:r>
            <a:r>
              <a:rPr lang="en-US" dirty="0" smtClean="0"/>
              <a:t> / etc.)</a:t>
            </a:r>
          </a:p>
          <a:p>
            <a:pPr lvl="1"/>
            <a:r>
              <a:rPr lang="en-US" dirty="0" smtClean="0"/>
              <a:t>Copy files (e.g. from </a:t>
            </a:r>
            <a:r>
              <a:rPr lang="en-US" dirty="0" err="1" smtClean="0"/>
              <a:t>bower_components</a:t>
            </a:r>
            <a:r>
              <a:rPr lang="en-US" dirty="0" smtClean="0"/>
              <a:t> to </a:t>
            </a:r>
            <a:r>
              <a:rPr lang="en-US" dirty="0" err="1" smtClean="0"/>
              <a:t>wwwroot</a:t>
            </a:r>
            <a:r>
              <a:rPr lang="en-US" dirty="0" smtClean="0"/>
              <a:t>)</a:t>
            </a:r>
          </a:p>
          <a:p>
            <a:pPr lvl="1"/>
            <a:r>
              <a:rPr lang="en-US" dirty="0" smtClean="0"/>
              <a:t>Run tests (JS unit tests, browser automation tests)</a:t>
            </a:r>
          </a:p>
          <a:p>
            <a:r>
              <a:rPr lang="en-US" dirty="0" smtClean="0"/>
              <a:t>Grunt and Gulp are both supported by Visual Studio</a:t>
            </a:r>
            <a:endParaRPr lang="en-US" dirty="0"/>
          </a:p>
        </p:txBody>
      </p:sp>
    </p:spTree>
    <p:extLst>
      <p:ext uri="{BB962C8B-B14F-4D97-AF65-F5344CB8AC3E}">
        <p14:creationId xmlns:p14="http://schemas.microsoft.com/office/powerpoint/2010/main" val="49599210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Visual Studio Support for Grunt / Gulp</a:t>
            </a:r>
            <a:endParaRPr lang="en-US" dirty="0"/>
          </a:p>
        </p:txBody>
      </p:sp>
      <p:pic>
        <p:nvPicPr>
          <p:cNvPr id="3" name="Picture 2"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7264" y="1622788"/>
            <a:ext cx="8217473" cy="4640103"/>
          </a:xfrm>
          <a:prstGeom prst="rect">
            <a:avLst/>
          </a:prstGeom>
        </p:spPr>
      </p:pic>
    </p:spTree>
    <p:extLst>
      <p:ext uri="{BB962C8B-B14F-4D97-AF65-F5344CB8AC3E}">
        <p14:creationId xmlns:p14="http://schemas.microsoft.com/office/powerpoint/2010/main" val="5489381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Visual Studio Support for Grunt / Gulp</a:t>
            </a:r>
          </a:p>
        </p:txBody>
      </p:sp>
      <p:pic>
        <p:nvPicPr>
          <p:cNvPr id="4" name="Picture 3"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1228" y="1602911"/>
            <a:ext cx="10450383" cy="2495898"/>
          </a:xfrm>
          <a:prstGeom prst="rect">
            <a:avLst/>
          </a:prstGeom>
        </p:spPr>
      </p:pic>
      <p:pic>
        <p:nvPicPr>
          <p:cNvPr id="5" name="Picture 4"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1228" y="4237957"/>
            <a:ext cx="10450383" cy="2486372"/>
          </a:xfrm>
          <a:prstGeom prst="rect">
            <a:avLst/>
          </a:prstGeom>
        </p:spPr>
      </p:pic>
    </p:spTree>
    <p:extLst>
      <p:ext uri="{BB962C8B-B14F-4D97-AF65-F5344CB8AC3E}">
        <p14:creationId xmlns:p14="http://schemas.microsoft.com/office/powerpoint/2010/main" val="343043214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Works with all web project types</a:t>
            </a:r>
            <a:endParaRPr lang="en-US" dirty="0"/>
          </a:p>
        </p:txBody>
      </p:sp>
      <p:pic>
        <p:nvPicPr>
          <p:cNvPr id="3" name="Picture 2" descr="WebApplication15 - Microsoft Visual Studio"/>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23360" y="1539840"/>
            <a:ext cx="8168640" cy="5318160"/>
          </a:xfrm>
          <a:prstGeom prst="rect">
            <a:avLst/>
          </a:prstGeom>
        </p:spPr>
      </p:pic>
      <p:sp>
        <p:nvSpPr>
          <p:cNvPr id="6" name="TextBox 5"/>
          <p:cNvSpPr txBox="1"/>
          <p:nvPr/>
        </p:nvSpPr>
        <p:spPr>
          <a:xfrm>
            <a:off x="202131" y="2675426"/>
            <a:ext cx="3821229" cy="2677656"/>
          </a:xfrm>
          <a:prstGeom prst="rect">
            <a:avLst/>
          </a:prstGeom>
          <a:noFill/>
        </p:spPr>
        <p:txBody>
          <a:bodyPr wrap="square" rtlCol="0">
            <a:spAutoFit/>
          </a:bodyPr>
          <a:lstStyle/>
          <a:p>
            <a:pPr marL="285750" indent="-285750">
              <a:buFont typeface="Arial" panose="020B0604020202020204" pitchFamily="34" charset="0"/>
              <a:buChar char="•"/>
            </a:pPr>
            <a:r>
              <a:rPr lang="en-US" sz="2400" dirty="0" smtClean="0">
                <a:solidFill>
                  <a:schemeClr val="bg1"/>
                </a:solidFill>
              </a:rPr>
              <a:t>ASP.NET 5</a:t>
            </a:r>
          </a:p>
          <a:p>
            <a:pPr marL="285750" indent="-285750">
              <a:buFont typeface="Arial" panose="020B0604020202020204" pitchFamily="34" charset="0"/>
              <a:buChar char="•"/>
            </a:pPr>
            <a:r>
              <a:rPr lang="en-US" sz="2400" dirty="0" smtClean="0">
                <a:solidFill>
                  <a:schemeClr val="bg1"/>
                </a:solidFill>
              </a:rPr>
              <a:t>ASP.NET 4.x Web Forms</a:t>
            </a:r>
          </a:p>
          <a:p>
            <a:pPr marL="285750" indent="-285750">
              <a:buFont typeface="Arial" panose="020B0604020202020204" pitchFamily="34" charset="0"/>
              <a:buChar char="•"/>
            </a:pPr>
            <a:r>
              <a:rPr lang="en-US" sz="2400" dirty="0" smtClean="0">
                <a:solidFill>
                  <a:schemeClr val="bg1"/>
                </a:solidFill>
              </a:rPr>
              <a:t>ASP.NET MVC 5</a:t>
            </a:r>
          </a:p>
          <a:p>
            <a:pPr marL="285750" indent="-285750">
              <a:buFont typeface="Arial" panose="020B0604020202020204" pitchFamily="34" charset="0"/>
              <a:buChar char="•"/>
            </a:pPr>
            <a:r>
              <a:rPr lang="en-US" sz="2400" dirty="0" smtClean="0">
                <a:solidFill>
                  <a:schemeClr val="bg1"/>
                </a:solidFill>
              </a:rPr>
              <a:t>HTML / Web Sites</a:t>
            </a:r>
          </a:p>
          <a:p>
            <a:pPr marL="285750" indent="-285750">
              <a:buFont typeface="Arial" panose="020B0604020202020204" pitchFamily="34" charset="0"/>
              <a:buChar char="•"/>
            </a:pPr>
            <a:r>
              <a:rPr lang="en-US" sz="2400" dirty="0" smtClean="0">
                <a:solidFill>
                  <a:schemeClr val="bg1"/>
                </a:solidFill>
              </a:rPr>
              <a:t>Node.js</a:t>
            </a:r>
          </a:p>
          <a:p>
            <a:pPr marL="285750" indent="-285750">
              <a:buFont typeface="Arial" panose="020B0604020202020204" pitchFamily="34" charset="0"/>
              <a:buChar char="•"/>
            </a:pPr>
            <a:r>
              <a:rPr lang="en-US" sz="2400" dirty="0" smtClean="0">
                <a:solidFill>
                  <a:schemeClr val="bg1"/>
                </a:solidFill>
              </a:rPr>
              <a:t>PHP</a:t>
            </a:r>
          </a:p>
          <a:p>
            <a:pPr marL="285750" indent="-285750">
              <a:buFont typeface="Arial" panose="020B0604020202020204" pitchFamily="34" charset="0"/>
              <a:buChar char="•"/>
            </a:pPr>
            <a:r>
              <a:rPr lang="en-US" sz="2400" dirty="0" smtClean="0">
                <a:solidFill>
                  <a:schemeClr val="bg1"/>
                </a:solidFill>
              </a:rPr>
              <a:t>etc.</a:t>
            </a:r>
            <a:endParaRPr lang="en-US" sz="2400" dirty="0">
              <a:solidFill>
                <a:schemeClr val="bg1"/>
              </a:solidFill>
            </a:endParaRPr>
          </a:p>
        </p:txBody>
      </p:sp>
    </p:spTree>
    <p:extLst>
      <p:ext uri="{BB962C8B-B14F-4D97-AF65-F5344CB8AC3E}">
        <p14:creationId xmlns:p14="http://schemas.microsoft.com/office/powerpoint/2010/main" val="3885576564"/>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Single Page Applications</a:t>
            </a:r>
            <a:endParaRPr lang="en-US" dirty="0"/>
          </a:p>
        </p:txBody>
      </p:sp>
      <p:sp>
        <p:nvSpPr>
          <p:cNvPr id="2" name="Text Placeholder 1"/>
          <p:cNvSpPr>
            <a:spLocks noGrp="1"/>
          </p:cNvSpPr>
          <p:nvPr>
            <p:ph type="subTitle" idx="1"/>
          </p:nvPr>
        </p:nvSpPr>
        <p:spPr/>
        <p:txBody>
          <a:bodyPr/>
          <a:lstStyle/>
          <a:p>
            <a:r>
              <a:rPr lang="en-US" dirty="0" smtClean="0"/>
              <a:t>Overview and frameworks</a:t>
            </a:r>
            <a:endParaRPr lang="en-US" dirty="0"/>
          </a:p>
        </p:txBody>
      </p:sp>
    </p:spTree>
    <p:extLst>
      <p:ext uri="{BB962C8B-B14F-4D97-AF65-F5344CB8AC3E}">
        <p14:creationId xmlns:p14="http://schemas.microsoft.com/office/powerpoint/2010/main" val="40600402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403241" y="1194816"/>
            <a:ext cx="2093216" cy="4986528"/>
          </a:xfrm>
          <a:prstGeom prst="rect">
            <a:avLst/>
          </a:prstGeom>
          <a:solidFill>
            <a:srgbClr val="1D4380"/>
          </a:solidFill>
          <a:ln>
            <a:solidFill>
              <a:schemeClr val="tx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4000" dirty="0">
                <a:gradFill>
                  <a:gsLst>
                    <a:gs pos="0">
                      <a:srgbClr val="FFFFFF"/>
                    </a:gs>
                    <a:gs pos="100000">
                      <a:srgbClr val="FFFFFF"/>
                    </a:gs>
                  </a:gsLst>
                  <a:lin ang="5400000" scaled="0"/>
                </a:gradFill>
              </a:rPr>
              <a:t>Client Browser</a:t>
            </a:r>
          </a:p>
        </p:txBody>
      </p:sp>
      <p:sp>
        <p:nvSpPr>
          <p:cNvPr id="9" name="Rectangle 8"/>
          <p:cNvSpPr/>
          <p:nvPr/>
        </p:nvSpPr>
        <p:spPr bwMode="auto">
          <a:xfrm>
            <a:off x="9796358" y="1194816"/>
            <a:ext cx="2093216" cy="4986528"/>
          </a:xfrm>
          <a:prstGeom prst="rect">
            <a:avLst/>
          </a:prstGeom>
          <a:solidFill>
            <a:srgbClr val="1D4380"/>
          </a:solidFill>
          <a:ln>
            <a:solidFill>
              <a:schemeClr val="tx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4000" dirty="0">
                <a:gradFill>
                  <a:gsLst>
                    <a:gs pos="0">
                      <a:srgbClr val="FFFFFF"/>
                    </a:gs>
                    <a:gs pos="100000">
                      <a:srgbClr val="FFFFFF"/>
                    </a:gs>
                  </a:gsLst>
                  <a:lin ang="5400000" scaled="0"/>
                </a:gradFill>
              </a:rPr>
              <a:t>Web</a:t>
            </a:r>
            <a:br>
              <a:rPr lang="en-US" sz="4000" dirty="0">
                <a:gradFill>
                  <a:gsLst>
                    <a:gs pos="0">
                      <a:srgbClr val="FFFFFF"/>
                    </a:gs>
                    <a:gs pos="100000">
                      <a:srgbClr val="FFFFFF"/>
                    </a:gs>
                  </a:gsLst>
                  <a:lin ang="5400000" scaled="0"/>
                </a:gradFill>
              </a:rPr>
            </a:br>
            <a:r>
              <a:rPr lang="en-US" sz="4000" dirty="0">
                <a:gradFill>
                  <a:gsLst>
                    <a:gs pos="0">
                      <a:srgbClr val="FFFFFF"/>
                    </a:gs>
                    <a:gs pos="100000">
                      <a:srgbClr val="FFFFFF"/>
                    </a:gs>
                  </a:gsLst>
                  <a:lin ang="5400000" scaled="0"/>
                </a:gradFill>
              </a:rPr>
              <a:t>Server</a:t>
            </a:r>
          </a:p>
        </p:txBody>
      </p:sp>
      <p:sp>
        <p:nvSpPr>
          <p:cNvPr id="10" name="Right Arrow 9"/>
          <p:cNvSpPr/>
          <p:nvPr/>
        </p:nvSpPr>
        <p:spPr bwMode="auto">
          <a:xfrm>
            <a:off x="3007805" y="1194816"/>
            <a:ext cx="6155354" cy="670282"/>
          </a:xfrm>
          <a:prstGeom prst="rightArrow">
            <a:avLst/>
          </a:prstGeom>
          <a:solidFill>
            <a:srgbClr val="1D4380"/>
          </a:solidFill>
          <a:ln>
            <a:solidFill>
              <a:schemeClr val="tx1">
                <a:lumMod val="20000"/>
                <a:lumOff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800" dirty="0">
                <a:gradFill>
                  <a:gsLst>
                    <a:gs pos="0">
                      <a:srgbClr val="FFFFFF"/>
                    </a:gs>
                    <a:gs pos="100000">
                      <a:srgbClr val="FFFFFF"/>
                    </a:gs>
                  </a:gsLst>
                  <a:lin ang="5400000" scaled="0"/>
                </a:gradFill>
              </a:rPr>
              <a:t>Request: http://site.com/products/</a:t>
            </a:r>
          </a:p>
        </p:txBody>
      </p:sp>
      <p:sp>
        <p:nvSpPr>
          <p:cNvPr id="14" name="Right Arrow 13"/>
          <p:cNvSpPr/>
          <p:nvPr/>
        </p:nvSpPr>
        <p:spPr bwMode="auto">
          <a:xfrm flipH="1">
            <a:off x="3007804" y="2015143"/>
            <a:ext cx="6155355" cy="670282"/>
          </a:xfrm>
          <a:prstGeom prst="rightArrow">
            <a:avLst/>
          </a:prstGeom>
          <a:solidFill>
            <a:schemeClr val="accent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defTabSz="914099" fontAlgn="base">
              <a:spcBef>
                <a:spcPct val="0"/>
              </a:spcBef>
              <a:spcAft>
                <a:spcPct val="0"/>
              </a:spcAft>
            </a:pPr>
            <a:r>
              <a:rPr lang="en-US" sz="2800" dirty="0">
                <a:gradFill>
                  <a:gsLst>
                    <a:gs pos="0">
                      <a:srgbClr val="FFFFFF"/>
                    </a:gs>
                    <a:gs pos="100000">
                      <a:srgbClr val="FFFFFF"/>
                    </a:gs>
                  </a:gsLst>
                  <a:lin ang="5400000" scaled="0"/>
                </a:gradFill>
              </a:rPr>
              <a:t>          Response: Full page</a:t>
            </a:r>
          </a:p>
        </p:txBody>
      </p:sp>
      <p:sp>
        <p:nvSpPr>
          <p:cNvPr id="19" name="Folded Corner 18"/>
          <p:cNvSpPr/>
          <p:nvPr/>
        </p:nvSpPr>
        <p:spPr bwMode="auto">
          <a:xfrm>
            <a:off x="7400241" y="1968550"/>
            <a:ext cx="1990502" cy="1862496"/>
          </a:xfrm>
          <a:prstGeom prst="foldedCorner">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400" dirty="0">
                <a:gradFill>
                  <a:gsLst>
                    <a:gs pos="0">
                      <a:srgbClr val="FFFFFF"/>
                    </a:gs>
                    <a:gs pos="100000">
                      <a:srgbClr val="FFFFFF"/>
                    </a:gs>
                  </a:gsLst>
                  <a:lin ang="5400000" scaled="0"/>
                </a:gradFill>
              </a:rPr>
              <a:t>HTML</a:t>
            </a:r>
          </a:p>
          <a:p>
            <a:pPr algn="ctr" defTabSz="914099" fontAlgn="base">
              <a:spcBef>
                <a:spcPct val="0"/>
              </a:spcBef>
              <a:spcAft>
                <a:spcPct val="0"/>
              </a:spcAft>
            </a:pPr>
            <a:r>
              <a:rPr lang="en-US" sz="2400" dirty="0">
                <a:gradFill>
                  <a:gsLst>
                    <a:gs pos="0">
                      <a:srgbClr val="FFFFFF"/>
                    </a:gs>
                    <a:gs pos="100000">
                      <a:srgbClr val="FFFFFF"/>
                    </a:gs>
                  </a:gsLst>
                  <a:lin ang="5400000" scaled="0"/>
                </a:gradFill>
              </a:rPr>
              <a:t>CSS</a:t>
            </a:r>
          </a:p>
          <a:p>
            <a:pPr algn="ctr" defTabSz="914099" fontAlgn="base">
              <a:spcBef>
                <a:spcPct val="0"/>
              </a:spcBef>
              <a:spcAft>
                <a:spcPct val="0"/>
              </a:spcAft>
            </a:pPr>
            <a:r>
              <a:rPr lang="en-US" sz="2400" dirty="0">
                <a:gradFill>
                  <a:gsLst>
                    <a:gs pos="0">
                      <a:srgbClr val="FFFFFF"/>
                    </a:gs>
                    <a:gs pos="100000">
                      <a:srgbClr val="FFFFFF"/>
                    </a:gs>
                  </a:gsLst>
                  <a:lin ang="5400000" scaled="0"/>
                </a:gradFill>
              </a:rPr>
              <a:t>Images</a:t>
            </a:r>
          </a:p>
          <a:p>
            <a:pPr algn="ctr" defTabSz="914099" fontAlgn="base">
              <a:spcBef>
                <a:spcPct val="0"/>
              </a:spcBef>
              <a:spcAft>
                <a:spcPct val="0"/>
              </a:spcAft>
            </a:pPr>
            <a:r>
              <a:rPr lang="en-US" sz="2400" dirty="0" err="1">
                <a:gradFill>
                  <a:gsLst>
                    <a:gs pos="0">
                      <a:srgbClr val="FFFFFF"/>
                    </a:gs>
                    <a:gs pos="100000">
                      <a:srgbClr val="FFFFFF"/>
                    </a:gs>
                  </a:gsLst>
                  <a:lin ang="5400000" scaled="0"/>
                </a:gradFill>
              </a:rPr>
              <a:t>Javascript</a:t>
            </a:r>
            <a:endParaRPr lang="en-US" sz="2400" dirty="0">
              <a:gradFill>
                <a:gsLst>
                  <a:gs pos="0">
                    <a:srgbClr val="FFFFFF"/>
                  </a:gs>
                  <a:gs pos="100000">
                    <a:srgbClr val="FFFFFF"/>
                  </a:gs>
                </a:gsLst>
                <a:lin ang="5400000" scaled="0"/>
              </a:gradFill>
            </a:endParaRPr>
          </a:p>
        </p:txBody>
      </p:sp>
      <p:sp>
        <p:nvSpPr>
          <p:cNvPr id="24" name="Title 1"/>
          <p:cNvSpPr txBox="1">
            <a:spLocks/>
          </p:cNvSpPr>
          <p:nvPr>
            <p:custDataLst>
              <p:tags r:id="rId1"/>
            </p:custDataLst>
          </p:nvPr>
        </p:nvSpPr>
        <p:spPr>
          <a:xfrm>
            <a:off x="520701" y="228601"/>
            <a:ext cx="11149013" cy="747897"/>
          </a:xfrm>
          <a:prstGeom prst="rect">
            <a:avLst/>
          </a:prstGeom>
        </p:spPr>
        <p:txBody>
          <a:bodyPr/>
          <a:lst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dirty="0">
                <a:solidFill>
                  <a:schemeClr val="bg1"/>
                </a:solidFill>
              </a:rPr>
              <a:t>Comparison: standard page requests</a:t>
            </a:r>
          </a:p>
        </p:txBody>
      </p:sp>
      <p:sp>
        <p:nvSpPr>
          <p:cNvPr id="26" name="Right Arrow 25"/>
          <p:cNvSpPr/>
          <p:nvPr/>
        </p:nvSpPr>
        <p:spPr bwMode="auto">
          <a:xfrm>
            <a:off x="3013901" y="4002167"/>
            <a:ext cx="6155354" cy="670282"/>
          </a:xfrm>
          <a:prstGeom prst="rightArrow">
            <a:avLst/>
          </a:prstGeom>
          <a:solidFill>
            <a:srgbClr val="1D4380"/>
          </a:solidFill>
          <a:ln>
            <a:solidFill>
              <a:schemeClr val="tx1">
                <a:lumMod val="20000"/>
                <a:lumOff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800" dirty="0">
                <a:gradFill>
                  <a:gsLst>
                    <a:gs pos="0">
                      <a:srgbClr val="FFFFFF"/>
                    </a:gs>
                    <a:gs pos="100000">
                      <a:srgbClr val="FFFFFF"/>
                    </a:gs>
                  </a:gsLst>
                  <a:lin ang="5400000" scaled="0"/>
                </a:gradFill>
              </a:rPr>
              <a:t>Request: http://site.com/products/6</a:t>
            </a:r>
          </a:p>
        </p:txBody>
      </p:sp>
      <p:sp>
        <p:nvSpPr>
          <p:cNvPr id="27" name="Right Arrow 26"/>
          <p:cNvSpPr/>
          <p:nvPr/>
        </p:nvSpPr>
        <p:spPr bwMode="auto">
          <a:xfrm flipH="1">
            <a:off x="3013900" y="4822494"/>
            <a:ext cx="6155355" cy="670282"/>
          </a:xfrm>
          <a:prstGeom prst="rightArrow">
            <a:avLst/>
          </a:prstGeom>
          <a:solidFill>
            <a:schemeClr val="accent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defTabSz="914099" fontAlgn="base">
              <a:spcBef>
                <a:spcPct val="0"/>
              </a:spcBef>
              <a:spcAft>
                <a:spcPct val="0"/>
              </a:spcAft>
            </a:pPr>
            <a:r>
              <a:rPr lang="en-US" sz="2800" dirty="0">
                <a:gradFill>
                  <a:gsLst>
                    <a:gs pos="0">
                      <a:srgbClr val="FFFFFF"/>
                    </a:gs>
                    <a:gs pos="100000">
                      <a:srgbClr val="FFFFFF"/>
                    </a:gs>
                  </a:gsLst>
                  <a:lin ang="5400000" scaled="0"/>
                </a:gradFill>
              </a:rPr>
              <a:t>          Response: Full page</a:t>
            </a:r>
          </a:p>
        </p:txBody>
      </p:sp>
      <p:sp>
        <p:nvSpPr>
          <p:cNvPr id="12" name="Folded Corner 11"/>
          <p:cNvSpPr/>
          <p:nvPr/>
        </p:nvSpPr>
        <p:spPr bwMode="auto">
          <a:xfrm>
            <a:off x="7400241" y="4869691"/>
            <a:ext cx="1990502" cy="1862496"/>
          </a:xfrm>
          <a:prstGeom prst="foldedCorner">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400" dirty="0">
                <a:gradFill>
                  <a:gsLst>
                    <a:gs pos="0">
                      <a:srgbClr val="FFFFFF"/>
                    </a:gs>
                    <a:gs pos="100000">
                      <a:srgbClr val="FFFFFF"/>
                    </a:gs>
                  </a:gsLst>
                  <a:lin ang="5400000" scaled="0"/>
                </a:gradFill>
              </a:rPr>
              <a:t>HTML</a:t>
            </a:r>
          </a:p>
          <a:p>
            <a:pPr algn="ctr" defTabSz="914099" fontAlgn="base">
              <a:spcBef>
                <a:spcPct val="0"/>
              </a:spcBef>
              <a:spcAft>
                <a:spcPct val="0"/>
              </a:spcAft>
            </a:pPr>
            <a:r>
              <a:rPr lang="en-US" sz="2400" dirty="0">
                <a:gradFill>
                  <a:gsLst>
                    <a:gs pos="0">
                      <a:srgbClr val="FFFFFF"/>
                    </a:gs>
                    <a:gs pos="100000">
                      <a:srgbClr val="FFFFFF"/>
                    </a:gs>
                  </a:gsLst>
                  <a:lin ang="5400000" scaled="0"/>
                </a:gradFill>
              </a:rPr>
              <a:t>CSS</a:t>
            </a:r>
          </a:p>
          <a:p>
            <a:pPr algn="ctr" defTabSz="914099" fontAlgn="base">
              <a:spcBef>
                <a:spcPct val="0"/>
              </a:spcBef>
              <a:spcAft>
                <a:spcPct val="0"/>
              </a:spcAft>
            </a:pPr>
            <a:r>
              <a:rPr lang="en-US" sz="2400" dirty="0">
                <a:gradFill>
                  <a:gsLst>
                    <a:gs pos="0">
                      <a:srgbClr val="FFFFFF"/>
                    </a:gs>
                    <a:gs pos="100000">
                      <a:srgbClr val="FFFFFF"/>
                    </a:gs>
                  </a:gsLst>
                  <a:lin ang="5400000" scaled="0"/>
                </a:gradFill>
              </a:rPr>
              <a:t>Images</a:t>
            </a:r>
          </a:p>
          <a:p>
            <a:pPr algn="ctr" defTabSz="914099" fontAlgn="base">
              <a:spcBef>
                <a:spcPct val="0"/>
              </a:spcBef>
              <a:spcAft>
                <a:spcPct val="0"/>
              </a:spcAft>
            </a:pPr>
            <a:r>
              <a:rPr lang="en-US" sz="2400" dirty="0" err="1">
                <a:gradFill>
                  <a:gsLst>
                    <a:gs pos="0">
                      <a:srgbClr val="FFFFFF"/>
                    </a:gs>
                    <a:gs pos="100000">
                      <a:srgbClr val="FFFFFF"/>
                    </a:gs>
                  </a:gsLst>
                  <a:lin ang="5400000" scaled="0"/>
                </a:gradFill>
              </a:rPr>
              <a:t>Javascript</a:t>
            </a:r>
            <a:endParaRPr lang="en-US" sz="24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41695701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4" grpId="0" animBg="1"/>
      <p:bldP spid="19" grpId="0" animBg="1"/>
      <p:bldP spid="26" grpId="0" animBg="1"/>
      <p:bldP spid="27" grpId="0" animBg="1"/>
      <p:bldP spid="12"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nvPr>
        </p:nvGraphicFramePr>
        <p:xfrm>
          <a:off x="1588" y="0"/>
          <a:ext cx="158750" cy="158750"/>
        </p:xfrm>
        <a:graphic>
          <a:graphicData uri="http://schemas.openxmlformats.org/presentationml/2006/ole">
            <mc:AlternateContent xmlns:mc="http://schemas.openxmlformats.org/markup-compatibility/2006">
              <mc:Choice xmlns:v="urn:schemas-microsoft-com:vml" Requires="v">
                <p:oleObj spid="_x0000_s5122"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1588" y="0"/>
                        <a:ext cx="158750" cy="158750"/>
                      </a:xfrm>
                      <a:prstGeom prst="rect">
                        <a:avLst/>
                      </a:prstGeom>
                    </p:spPr>
                  </p:pic>
                </p:oleObj>
              </mc:Fallback>
            </mc:AlternateContent>
          </a:graphicData>
        </a:graphic>
      </p:graphicFrame>
      <p:sp>
        <p:nvSpPr>
          <p:cNvPr id="5" name="Text Placeholder 4"/>
          <p:cNvSpPr>
            <a:spLocks noGrp="1"/>
          </p:cNvSpPr>
          <p:nvPr>
            <p:ph type="body" sz="quarter" idx="4294967295"/>
          </p:nvPr>
        </p:nvSpPr>
        <p:spPr>
          <a:xfrm>
            <a:off x="459581" y="2583219"/>
            <a:ext cx="5116513" cy="1108075"/>
          </a:xfrm>
        </p:spPr>
        <p:txBody>
          <a:bodyPr>
            <a:normAutofit/>
          </a:bodyPr>
          <a:lstStyle/>
          <a:p>
            <a:pPr marL="0" indent="0">
              <a:buNone/>
            </a:pPr>
            <a:r>
              <a:rPr lang="en-US" dirty="0" smtClean="0">
                <a:solidFill>
                  <a:schemeClr val="bg1"/>
                </a:solidFill>
              </a:rPr>
              <a:t>Not a marketing message</a:t>
            </a:r>
            <a:endParaRPr lang="en-US" dirty="0">
              <a:solidFill>
                <a:schemeClr val="bg1"/>
              </a:solidFill>
            </a:endParaRPr>
          </a:p>
        </p:txBody>
      </p:sp>
      <p:sp>
        <p:nvSpPr>
          <p:cNvPr id="7" name="Title 6"/>
          <p:cNvSpPr>
            <a:spLocks noGrp="1"/>
          </p:cNvSpPr>
          <p:nvPr>
            <p:ph type="title" idx="4294967295"/>
          </p:nvPr>
        </p:nvSpPr>
        <p:spPr>
          <a:xfrm>
            <a:off x="0" y="228600"/>
            <a:ext cx="11152188" cy="747713"/>
          </a:xfrm>
        </p:spPr>
        <p:txBody>
          <a:bodyPr>
            <a:normAutofit fontScale="90000"/>
          </a:bodyPr>
          <a:lstStyle/>
          <a:p>
            <a:r>
              <a:rPr lang="en-US" dirty="0" smtClean="0"/>
              <a:t>What is HTML5?</a:t>
            </a:r>
            <a:endParaRPr lang="en-US" dirty="0"/>
          </a:p>
        </p:txBody>
      </p:sp>
      <p:sp>
        <p:nvSpPr>
          <p:cNvPr id="8" name="Text Placeholder 4"/>
          <p:cNvSpPr txBox="1">
            <a:spLocks/>
          </p:cNvSpPr>
          <p:nvPr/>
        </p:nvSpPr>
        <p:spPr>
          <a:xfrm>
            <a:off x="471085" y="3753393"/>
            <a:ext cx="5116375" cy="1107996"/>
          </a:xfrm>
          <a:prstGeom prst="rect">
            <a:avLst/>
          </a:prstGeom>
        </p:spPr>
        <p:txBody>
          <a:bodyPr vert="horz" wrap="square" lIns="0" tIns="0" rIns="0" bIns="0" rtlCol="0">
            <a:spAutoFit/>
          </a:bodyPr>
          <a:lstStyle>
            <a:lvl1pPr marL="3175" indent="0" algn="l" defTabSz="914363" rtl="0" eaLnBrk="1" latinLnBrk="0" hangingPunct="1">
              <a:lnSpc>
                <a:spcPct val="90000"/>
              </a:lnSpc>
              <a:spcBef>
                <a:spcPts val="0"/>
              </a:spcBef>
              <a:spcAft>
                <a:spcPts val="900"/>
              </a:spcAft>
              <a:buSzPct val="80000"/>
              <a:buFont typeface="Arial" pitchFamily="34" charset="0"/>
              <a:buNone/>
              <a:defRPr sz="4000" kern="1200" spc="-100" baseline="0">
                <a:gradFill>
                  <a:gsLst>
                    <a:gs pos="0">
                      <a:srgbClr val="595959"/>
                    </a:gs>
                    <a:gs pos="86000">
                      <a:srgbClr val="595959"/>
                    </a:gs>
                  </a:gsLst>
                  <a:lin ang="5400000" scaled="0"/>
                </a:gradFill>
                <a:latin typeface="Segoe UI Light" pitchFamily="34" charset="0"/>
                <a:ea typeface="+mn-ea"/>
                <a:cs typeface="+mn-cs"/>
              </a:defRPr>
            </a:lvl1pPr>
            <a:lvl2pPr marL="3175" indent="0" algn="l" defTabSz="914363" rtl="0" eaLnBrk="1" latinLnBrk="0" hangingPunct="1">
              <a:lnSpc>
                <a:spcPct val="90000"/>
              </a:lnSpc>
              <a:spcBef>
                <a:spcPts val="0"/>
              </a:spcBef>
              <a:buSzPct val="80000"/>
              <a:buFont typeface="Arial" pitchFamily="34" charset="0"/>
              <a:buNone/>
              <a:defRPr sz="2000" kern="1200" spc="-50" baseline="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Tx/>
              <a:buBlip>
                <a:blip r:embed="rId7"/>
              </a:buBlip>
              <a:defRPr sz="24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Tx/>
              <a:buBlip>
                <a:blip r:embed="rId7"/>
              </a:buBlip>
              <a:defRPr sz="20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Tx/>
              <a:buBlip>
                <a:blip r:embed="rId7"/>
              </a:buBlip>
              <a:defRPr sz="20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solidFill>
                  <a:schemeClr val="bg1"/>
                </a:solidFill>
              </a:rPr>
              <a:t>A </a:t>
            </a:r>
            <a:r>
              <a:rPr lang="en-US" b="1" dirty="0">
                <a:solidFill>
                  <a:schemeClr val="bg1"/>
                </a:solidFill>
              </a:rPr>
              <a:t>new </a:t>
            </a:r>
            <a:r>
              <a:rPr lang="en-US" b="1" dirty="0" smtClean="0">
                <a:solidFill>
                  <a:schemeClr val="bg1"/>
                </a:solidFill>
              </a:rPr>
              <a:t>set of standards </a:t>
            </a:r>
            <a:r>
              <a:rPr lang="en-US" dirty="0" smtClean="0">
                <a:solidFill>
                  <a:schemeClr val="bg1"/>
                </a:solidFill>
              </a:rPr>
              <a:t>for the </a:t>
            </a:r>
            <a:r>
              <a:rPr lang="en-US" b="1" dirty="0" smtClean="0">
                <a:solidFill>
                  <a:schemeClr val="bg1"/>
                </a:solidFill>
              </a:rPr>
              <a:t>Web Platform</a:t>
            </a:r>
            <a:endParaRPr lang="en-US" b="1" dirty="0">
              <a:solidFill>
                <a:schemeClr val="bg1"/>
              </a:solidFill>
            </a:endParaRPr>
          </a:p>
        </p:txBody>
      </p:sp>
      <p:sp>
        <p:nvSpPr>
          <p:cNvPr id="9" name="Text Placeholder 4"/>
          <p:cNvSpPr txBox="1">
            <a:spLocks/>
          </p:cNvSpPr>
          <p:nvPr/>
        </p:nvSpPr>
        <p:spPr>
          <a:xfrm>
            <a:off x="471085" y="5101003"/>
            <a:ext cx="5116375" cy="1661993"/>
          </a:xfrm>
          <a:prstGeom prst="rect">
            <a:avLst/>
          </a:prstGeom>
        </p:spPr>
        <p:txBody>
          <a:bodyPr vert="horz" wrap="square" lIns="0" tIns="0" rIns="0" bIns="0" rtlCol="0">
            <a:spAutoFit/>
          </a:bodyPr>
          <a:lstStyle>
            <a:lvl1pPr marL="3175" indent="0" algn="l" defTabSz="914363" rtl="0" eaLnBrk="1" latinLnBrk="0" hangingPunct="1">
              <a:lnSpc>
                <a:spcPct val="90000"/>
              </a:lnSpc>
              <a:spcBef>
                <a:spcPts val="0"/>
              </a:spcBef>
              <a:spcAft>
                <a:spcPts val="900"/>
              </a:spcAft>
              <a:buSzPct val="80000"/>
              <a:buFont typeface="Arial" pitchFamily="34" charset="0"/>
              <a:buNone/>
              <a:defRPr sz="4000" kern="1200" spc="-100" baseline="0">
                <a:gradFill>
                  <a:gsLst>
                    <a:gs pos="0">
                      <a:srgbClr val="595959"/>
                    </a:gs>
                    <a:gs pos="86000">
                      <a:srgbClr val="595959"/>
                    </a:gs>
                  </a:gsLst>
                  <a:lin ang="5400000" scaled="0"/>
                </a:gradFill>
                <a:latin typeface="Segoe UI Light" pitchFamily="34" charset="0"/>
                <a:ea typeface="+mn-ea"/>
                <a:cs typeface="+mn-cs"/>
              </a:defRPr>
            </a:lvl1pPr>
            <a:lvl2pPr marL="3175" indent="0" algn="l" defTabSz="914363" rtl="0" eaLnBrk="1" latinLnBrk="0" hangingPunct="1">
              <a:lnSpc>
                <a:spcPct val="90000"/>
              </a:lnSpc>
              <a:spcBef>
                <a:spcPts val="0"/>
              </a:spcBef>
              <a:buSzPct val="80000"/>
              <a:buFont typeface="Arial" pitchFamily="34" charset="0"/>
              <a:buNone/>
              <a:defRPr sz="2000" kern="1200" spc="-50" baseline="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Tx/>
              <a:buBlip>
                <a:blip r:embed="rId7"/>
              </a:buBlip>
              <a:defRPr sz="24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Tx/>
              <a:buBlip>
                <a:blip r:embed="rId7"/>
              </a:buBlip>
              <a:defRPr sz="20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Tx/>
              <a:buBlip>
                <a:blip r:embed="rId7"/>
              </a:buBlip>
              <a:defRPr sz="20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solidFill>
                  <a:schemeClr val="bg1"/>
                </a:solidFill>
              </a:rPr>
              <a:t>Target many browsers, devices, and app platforms too</a:t>
            </a:r>
            <a:endParaRPr lang="en-US" dirty="0">
              <a:solidFill>
                <a:schemeClr val="bg1"/>
              </a:solidFill>
            </a:endParaRPr>
          </a:p>
        </p:txBody>
      </p:sp>
      <p:sp>
        <p:nvSpPr>
          <p:cNvPr id="12" name="Text Placeholder 4"/>
          <p:cNvSpPr txBox="1">
            <a:spLocks/>
          </p:cNvSpPr>
          <p:nvPr/>
        </p:nvSpPr>
        <p:spPr>
          <a:xfrm>
            <a:off x="471085" y="1173591"/>
            <a:ext cx="10864572" cy="553998"/>
          </a:xfrm>
          <a:prstGeom prst="rect">
            <a:avLst/>
          </a:prstGeom>
        </p:spPr>
        <p:txBody>
          <a:bodyPr vert="horz" wrap="square" lIns="0" tIns="0" rIns="0" bIns="0" rtlCol="0">
            <a:spAutoFit/>
          </a:bodyPr>
          <a:lstStyle>
            <a:lvl1pPr marL="3175" indent="0" algn="l" defTabSz="914363" rtl="0" eaLnBrk="1" latinLnBrk="0" hangingPunct="1">
              <a:lnSpc>
                <a:spcPct val="90000"/>
              </a:lnSpc>
              <a:spcBef>
                <a:spcPts val="0"/>
              </a:spcBef>
              <a:spcAft>
                <a:spcPts val="900"/>
              </a:spcAft>
              <a:buSzPct val="80000"/>
              <a:buFont typeface="Arial" pitchFamily="34" charset="0"/>
              <a:buNone/>
              <a:defRPr sz="4000" kern="1200" spc="-100" baseline="0">
                <a:gradFill>
                  <a:gsLst>
                    <a:gs pos="0">
                      <a:srgbClr val="595959"/>
                    </a:gs>
                    <a:gs pos="86000">
                      <a:srgbClr val="595959"/>
                    </a:gs>
                  </a:gsLst>
                  <a:lin ang="5400000" scaled="0"/>
                </a:gradFill>
                <a:latin typeface="Segoe UI Light" pitchFamily="34" charset="0"/>
                <a:ea typeface="+mn-ea"/>
                <a:cs typeface="+mn-cs"/>
              </a:defRPr>
            </a:lvl1pPr>
            <a:lvl2pPr marL="3175" indent="0" algn="l" defTabSz="914363" rtl="0" eaLnBrk="1" latinLnBrk="0" hangingPunct="1">
              <a:lnSpc>
                <a:spcPct val="90000"/>
              </a:lnSpc>
              <a:spcBef>
                <a:spcPts val="0"/>
              </a:spcBef>
              <a:buSzPct val="80000"/>
              <a:buFont typeface="Arial" pitchFamily="34" charset="0"/>
              <a:buNone/>
              <a:defRPr sz="2000" kern="1200" spc="-50" baseline="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Tx/>
              <a:buBlip>
                <a:blip r:embed="rId7"/>
              </a:buBlip>
              <a:defRPr sz="24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Tx/>
              <a:buBlip>
                <a:blip r:embed="rId7"/>
              </a:buBlip>
              <a:defRPr sz="20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Tx/>
              <a:buBlip>
                <a:blip r:embed="rId7"/>
              </a:buBlip>
              <a:defRPr sz="20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solidFill>
                  <a:schemeClr val="bg1"/>
                </a:solidFill>
              </a:rPr>
              <a:t>Umbrella term: </a:t>
            </a:r>
            <a:r>
              <a:rPr lang="en-US" dirty="0" err="1" smtClean="0">
                <a:solidFill>
                  <a:schemeClr val="bg1"/>
                </a:solidFill>
              </a:rPr>
              <a:t>vNext</a:t>
            </a:r>
            <a:r>
              <a:rPr lang="en-US" dirty="0">
                <a:solidFill>
                  <a:schemeClr val="bg1"/>
                </a:solidFill>
              </a:rPr>
              <a:t> </a:t>
            </a:r>
            <a:r>
              <a:rPr lang="en-US" dirty="0" smtClean="0">
                <a:solidFill>
                  <a:schemeClr val="bg1"/>
                </a:solidFill>
              </a:rPr>
              <a:t>HTML</a:t>
            </a:r>
            <a:r>
              <a:rPr lang="en-US" dirty="0">
                <a:solidFill>
                  <a:schemeClr val="bg1"/>
                </a:solidFill>
              </a:rPr>
              <a:t>, CSS, </a:t>
            </a:r>
            <a:r>
              <a:rPr lang="en-US" dirty="0" err="1">
                <a:solidFill>
                  <a:schemeClr val="bg1"/>
                </a:solidFill>
              </a:rPr>
              <a:t>ECMAScript</a:t>
            </a:r>
            <a:r>
              <a:rPr lang="en-US" dirty="0">
                <a:solidFill>
                  <a:schemeClr val="bg1"/>
                </a:solidFill>
              </a:rPr>
              <a:t> </a:t>
            </a:r>
          </a:p>
        </p:txBody>
      </p:sp>
      <p:pic>
        <p:nvPicPr>
          <p:cNvPr id="6" name="Picture 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941460" y="2970230"/>
            <a:ext cx="6027710" cy="3733311"/>
          </a:xfrm>
          <a:prstGeom prst="rect">
            <a:avLst/>
          </a:prstGeom>
        </p:spPr>
      </p:pic>
    </p:spTree>
    <p:extLst>
      <p:ext uri="{BB962C8B-B14F-4D97-AF65-F5344CB8AC3E}">
        <p14:creationId xmlns:p14="http://schemas.microsoft.com/office/powerpoint/2010/main" val="3330559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8" grpId="0"/>
      <p:bldP spid="9" grpId="0"/>
      <p:bldP spid="12"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403241" y="1194816"/>
            <a:ext cx="2093216" cy="4986528"/>
          </a:xfrm>
          <a:prstGeom prst="rect">
            <a:avLst/>
          </a:prstGeom>
          <a:solidFill>
            <a:srgbClr val="1D4380"/>
          </a:solidFill>
          <a:ln>
            <a:solidFill>
              <a:schemeClr val="tx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4000" dirty="0">
                <a:gradFill>
                  <a:gsLst>
                    <a:gs pos="0">
                      <a:srgbClr val="FFFFFF"/>
                    </a:gs>
                    <a:gs pos="100000">
                      <a:srgbClr val="FFFFFF"/>
                    </a:gs>
                  </a:gsLst>
                  <a:lin ang="5400000" scaled="0"/>
                </a:gradFill>
              </a:rPr>
              <a:t>Client Browser</a:t>
            </a:r>
          </a:p>
        </p:txBody>
      </p:sp>
      <p:sp>
        <p:nvSpPr>
          <p:cNvPr id="9" name="Rectangle 8"/>
          <p:cNvSpPr/>
          <p:nvPr/>
        </p:nvSpPr>
        <p:spPr bwMode="auto">
          <a:xfrm>
            <a:off x="9796358" y="1194816"/>
            <a:ext cx="2093216" cy="4986528"/>
          </a:xfrm>
          <a:prstGeom prst="rect">
            <a:avLst/>
          </a:prstGeom>
          <a:solidFill>
            <a:srgbClr val="1D4380"/>
          </a:solidFill>
          <a:ln>
            <a:solidFill>
              <a:schemeClr val="tx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4000" dirty="0">
                <a:gradFill>
                  <a:gsLst>
                    <a:gs pos="0">
                      <a:srgbClr val="FFFFFF"/>
                    </a:gs>
                    <a:gs pos="100000">
                      <a:srgbClr val="FFFFFF"/>
                    </a:gs>
                  </a:gsLst>
                  <a:lin ang="5400000" scaled="0"/>
                </a:gradFill>
              </a:rPr>
              <a:t>Web</a:t>
            </a:r>
            <a:br>
              <a:rPr lang="en-US" sz="4000" dirty="0">
                <a:gradFill>
                  <a:gsLst>
                    <a:gs pos="0">
                      <a:srgbClr val="FFFFFF"/>
                    </a:gs>
                    <a:gs pos="100000">
                      <a:srgbClr val="FFFFFF"/>
                    </a:gs>
                  </a:gsLst>
                  <a:lin ang="5400000" scaled="0"/>
                </a:gradFill>
              </a:rPr>
            </a:br>
            <a:r>
              <a:rPr lang="en-US" sz="4000" dirty="0">
                <a:gradFill>
                  <a:gsLst>
                    <a:gs pos="0">
                      <a:srgbClr val="FFFFFF"/>
                    </a:gs>
                    <a:gs pos="100000">
                      <a:srgbClr val="FFFFFF"/>
                    </a:gs>
                  </a:gsLst>
                  <a:lin ang="5400000" scaled="0"/>
                </a:gradFill>
              </a:rPr>
              <a:t>Server</a:t>
            </a:r>
          </a:p>
        </p:txBody>
      </p:sp>
      <p:sp>
        <p:nvSpPr>
          <p:cNvPr id="10" name="Right Arrow 9"/>
          <p:cNvSpPr/>
          <p:nvPr/>
        </p:nvSpPr>
        <p:spPr bwMode="auto">
          <a:xfrm>
            <a:off x="3007805" y="1194816"/>
            <a:ext cx="6155354" cy="670282"/>
          </a:xfrm>
          <a:prstGeom prst="rightArrow">
            <a:avLst/>
          </a:prstGeom>
          <a:solidFill>
            <a:srgbClr val="1D4380"/>
          </a:solidFill>
          <a:ln>
            <a:solidFill>
              <a:schemeClr val="tx1">
                <a:lumMod val="20000"/>
                <a:lumOff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800" dirty="0">
                <a:gradFill>
                  <a:gsLst>
                    <a:gs pos="0">
                      <a:srgbClr val="FFFFFF"/>
                    </a:gs>
                    <a:gs pos="100000">
                      <a:srgbClr val="FFFFFF"/>
                    </a:gs>
                  </a:gsLst>
                  <a:lin ang="5400000" scaled="0"/>
                </a:gradFill>
              </a:rPr>
              <a:t>Request: http://site.com/products/</a:t>
            </a:r>
          </a:p>
        </p:txBody>
      </p:sp>
      <p:sp>
        <p:nvSpPr>
          <p:cNvPr id="14" name="Right Arrow 13"/>
          <p:cNvSpPr/>
          <p:nvPr/>
        </p:nvSpPr>
        <p:spPr bwMode="auto">
          <a:xfrm flipH="1">
            <a:off x="3007804" y="2015143"/>
            <a:ext cx="6155355" cy="670282"/>
          </a:xfrm>
          <a:prstGeom prst="rightArrow">
            <a:avLst/>
          </a:prstGeom>
          <a:solidFill>
            <a:schemeClr val="accent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defTabSz="914099" fontAlgn="base">
              <a:spcBef>
                <a:spcPct val="0"/>
              </a:spcBef>
              <a:spcAft>
                <a:spcPct val="0"/>
              </a:spcAft>
            </a:pPr>
            <a:r>
              <a:rPr lang="en-US" sz="2800" dirty="0">
                <a:gradFill>
                  <a:gsLst>
                    <a:gs pos="0">
                      <a:srgbClr val="FFFFFF"/>
                    </a:gs>
                    <a:gs pos="100000">
                      <a:srgbClr val="FFFFFF"/>
                    </a:gs>
                  </a:gsLst>
                  <a:lin ang="5400000" scaled="0"/>
                </a:gradFill>
              </a:rPr>
              <a:t>          Response: Full page</a:t>
            </a:r>
          </a:p>
        </p:txBody>
      </p:sp>
      <p:sp>
        <p:nvSpPr>
          <p:cNvPr id="19" name="Folded Corner 18"/>
          <p:cNvSpPr/>
          <p:nvPr/>
        </p:nvSpPr>
        <p:spPr bwMode="auto">
          <a:xfrm>
            <a:off x="7400241" y="1968550"/>
            <a:ext cx="1990502" cy="1862496"/>
          </a:xfrm>
          <a:prstGeom prst="foldedCorner">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400" dirty="0">
                <a:gradFill>
                  <a:gsLst>
                    <a:gs pos="0">
                      <a:srgbClr val="FFFFFF"/>
                    </a:gs>
                    <a:gs pos="100000">
                      <a:srgbClr val="FFFFFF"/>
                    </a:gs>
                  </a:gsLst>
                  <a:lin ang="5400000" scaled="0"/>
                </a:gradFill>
              </a:rPr>
              <a:t>HTML</a:t>
            </a:r>
          </a:p>
          <a:p>
            <a:pPr algn="ctr" defTabSz="914099" fontAlgn="base">
              <a:spcBef>
                <a:spcPct val="0"/>
              </a:spcBef>
              <a:spcAft>
                <a:spcPct val="0"/>
              </a:spcAft>
            </a:pPr>
            <a:r>
              <a:rPr lang="en-US" sz="2400" dirty="0">
                <a:gradFill>
                  <a:gsLst>
                    <a:gs pos="0">
                      <a:srgbClr val="FFFFFF"/>
                    </a:gs>
                    <a:gs pos="100000">
                      <a:srgbClr val="FFFFFF"/>
                    </a:gs>
                  </a:gsLst>
                  <a:lin ang="5400000" scaled="0"/>
                </a:gradFill>
              </a:rPr>
              <a:t>CSS</a:t>
            </a:r>
          </a:p>
          <a:p>
            <a:pPr algn="ctr" defTabSz="914099" fontAlgn="base">
              <a:spcBef>
                <a:spcPct val="0"/>
              </a:spcBef>
              <a:spcAft>
                <a:spcPct val="0"/>
              </a:spcAft>
            </a:pPr>
            <a:r>
              <a:rPr lang="en-US" sz="2400" dirty="0">
                <a:gradFill>
                  <a:gsLst>
                    <a:gs pos="0">
                      <a:srgbClr val="FFFFFF"/>
                    </a:gs>
                    <a:gs pos="100000">
                      <a:srgbClr val="FFFFFF"/>
                    </a:gs>
                  </a:gsLst>
                  <a:lin ang="5400000" scaled="0"/>
                </a:gradFill>
              </a:rPr>
              <a:t>Images</a:t>
            </a:r>
          </a:p>
          <a:p>
            <a:pPr algn="ctr" defTabSz="914099" fontAlgn="base">
              <a:spcBef>
                <a:spcPct val="0"/>
              </a:spcBef>
              <a:spcAft>
                <a:spcPct val="0"/>
              </a:spcAft>
            </a:pPr>
            <a:r>
              <a:rPr lang="en-US" sz="2400" dirty="0" err="1">
                <a:gradFill>
                  <a:gsLst>
                    <a:gs pos="0">
                      <a:srgbClr val="FFFFFF"/>
                    </a:gs>
                    <a:gs pos="100000">
                      <a:srgbClr val="FFFFFF"/>
                    </a:gs>
                  </a:gsLst>
                  <a:lin ang="5400000" scaled="0"/>
                </a:gradFill>
              </a:rPr>
              <a:t>Javascript</a:t>
            </a:r>
            <a:endParaRPr lang="en-US" sz="2400" dirty="0">
              <a:gradFill>
                <a:gsLst>
                  <a:gs pos="0">
                    <a:srgbClr val="FFFFFF"/>
                  </a:gs>
                  <a:gs pos="100000">
                    <a:srgbClr val="FFFFFF"/>
                  </a:gs>
                </a:gsLst>
                <a:lin ang="5400000" scaled="0"/>
              </a:gradFill>
            </a:endParaRPr>
          </a:p>
        </p:txBody>
      </p:sp>
      <p:sp>
        <p:nvSpPr>
          <p:cNvPr id="24" name="Title 1"/>
          <p:cNvSpPr txBox="1">
            <a:spLocks/>
          </p:cNvSpPr>
          <p:nvPr>
            <p:custDataLst>
              <p:tags r:id="rId1"/>
            </p:custDataLst>
          </p:nvPr>
        </p:nvSpPr>
        <p:spPr>
          <a:xfrm>
            <a:off x="520701" y="228601"/>
            <a:ext cx="11149013" cy="747897"/>
          </a:xfrm>
          <a:prstGeom prst="rect">
            <a:avLst/>
          </a:prstGeom>
        </p:spPr>
        <p:txBody>
          <a:bodyPr/>
          <a:lst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dirty="0">
                <a:solidFill>
                  <a:schemeClr val="bg1"/>
                </a:solidFill>
              </a:rPr>
              <a:t>Comparison: </a:t>
            </a:r>
            <a:r>
              <a:rPr lang="en-US" dirty="0" smtClean="0">
                <a:solidFill>
                  <a:schemeClr val="bg1"/>
                </a:solidFill>
              </a:rPr>
              <a:t>Single Page Application</a:t>
            </a:r>
            <a:endParaRPr lang="en-US" dirty="0">
              <a:solidFill>
                <a:schemeClr val="bg1"/>
              </a:solidFill>
            </a:endParaRPr>
          </a:p>
        </p:txBody>
      </p:sp>
      <p:sp>
        <p:nvSpPr>
          <p:cNvPr id="26" name="Right Arrow 25"/>
          <p:cNvSpPr/>
          <p:nvPr/>
        </p:nvSpPr>
        <p:spPr bwMode="auto">
          <a:xfrm>
            <a:off x="3013901" y="4002167"/>
            <a:ext cx="6155354" cy="670282"/>
          </a:xfrm>
          <a:prstGeom prst="rightArrow">
            <a:avLst/>
          </a:prstGeom>
          <a:solidFill>
            <a:srgbClr val="1D4380"/>
          </a:solidFill>
          <a:ln>
            <a:solidFill>
              <a:schemeClr val="tx1">
                <a:lumMod val="20000"/>
                <a:lumOff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800" dirty="0">
                <a:gradFill>
                  <a:gsLst>
                    <a:gs pos="0">
                      <a:srgbClr val="FFFFFF"/>
                    </a:gs>
                    <a:gs pos="100000">
                      <a:srgbClr val="FFFFFF"/>
                    </a:gs>
                  </a:gsLst>
                  <a:lin ang="5400000" scaled="0"/>
                </a:gradFill>
              </a:rPr>
              <a:t>Request: http://site.com/products/6</a:t>
            </a:r>
          </a:p>
        </p:txBody>
      </p:sp>
      <p:sp>
        <p:nvSpPr>
          <p:cNvPr id="27" name="Right Arrow 26"/>
          <p:cNvSpPr/>
          <p:nvPr/>
        </p:nvSpPr>
        <p:spPr bwMode="auto">
          <a:xfrm flipH="1">
            <a:off x="3013900" y="4822494"/>
            <a:ext cx="6155355" cy="670282"/>
          </a:xfrm>
          <a:prstGeom prst="rightArrow">
            <a:avLst/>
          </a:prstGeom>
          <a:solidFill>
            <a:schemeClr val="accent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defTabSz="914099" fontAlgn="base">
              <a:spcBef>
                <a:spcPct val="0"/>
              </a:spcBef>
              <a:spcAft>
                <a:spcPct val="0"/>
              </a:spcAft>
            </a:pPr>
            <a:r>
              <a:rPr lang="en-US" sz="2800" dirty="0" smtClean="0">
                <a:gradFill>
                  <a:gsLst>
                    <a:gs pos="0">
                      <a:srgbClr val="FFFFFF"/>
                    </a:gs>
                    <a:gs pos="100000">
                      <a:srgbClr val="FFFFFF"/>
                    </a:gs>
                  </a:gsLst>
                  <a:lin ang="5400000" scaled="0"/>
                </a:gradFill>
              </a:rPr>
              <a:t>Response</a:t>
            </a:r>
            <a:r>
              <a:rPr lang="en-US" sz="2800" dirty="0">
                <a:gradFill>
                  <a:gsLst>
                    <a:gs pos="0">
                      <a:srgbClr val="FFFFFF"/>
                    </a:gs>
                    <a:gs pos="100000">
                      <a:srgbClr val="FFFFFF"/>
                    </a:gs>
                  </a:gsLst>
                  <a:lin ang="5400000" scaled="0"/>
                </a:gradFill>
              </a:rPr>
              <a:t>: </a:t>
            </a:r>
            <a:r>
              <a:rPr lang="en-US" sz="2800" dirty="0" smtClean="0">
                <a:gradFill>
                  <a:gsLst>
                    <a:gs pos="0">
                      <a:srgbClr val="FFFFFF"/>
                    </a:gs>
                    <a:gs pos="100000">
                      <a:srgbClr val="FFFFFF"/>
                    </a:gs>
                  </a:gsLst>
                  <a:lin ang="5400000" scaled="0"/>
                </a:gradFill>
              </a:rPr>
              <a:t>Tiny bit of data</a:t>
            </a:r>
            <a:endParaRPr lang="en-US" sz="2800" dirty="0">
              <a:gradFill>
                <a:gsLst>
                  <a:gs pos="0">
                    <a:srgbClr val="FFFFFF"/>
                  </a:gs>
                  <a:gs pos="100000">
                    <a:srgbClr val="FFFFFF"/>
                  </a:gs>
                </a:gsLst>
                <a:lin ang="5400000" scaled="0"/>
              </a:gradFill>
            </a:endParaRPr>
          </a:p>
        </p:txBody>
      </p:sp>
      <p:sp>
        <p:nvSpPr>
          <p:cNvPr id="11" name="Cloud 10"/>
          <p:cNvSpPr/>
          <p:nvPr/>
        </p:nvSpPr>
        <p:spPr bwMode="auto">
          <a:xfrm>
            <a:off x="7441993" y="5095219"/>
            <a:ext cx="2037766" cy="795113"/>
          </a:xfrm>
          <a:prstGeom prst="cloud">
            <a:avLst/>
          </a:prstGeom>
          <a:solidFill>
            <a:srgbClr val="333F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200" dirty="0">
                <a:gradFill>
                  <a:gsLst>
                    <a:gs pos="0">
                      <a:srgbClr val="FFFFFF"/>
                    </a:gs>
                    <a:gs pos="100000">
                      <a:srgbClr val="FFFFFF"/>
                    </a:gs>
                  </a:gsLst>
                  <a:lin ang="5400000" scaled="0"/>
                </a:gradFill>
              </a:rPr>
              <a:t>{product}</a:t>
            </a:r>
          </a:p>
        </p:txBody>
      </p:sp>
    </p:spTree>
    <p:extLst>
      <p:ext uri="{BB962C8B-B14F-4D97-AF65-F5344CB8AC3E}">
        <p14:creationId xmlns:p14="http://schemas.microsoft.com/office/powerpoint/2010/main" val="34486439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4" grpId="0" animBg="1"/>
      <p:bldP spid="19" grpId="0" animBg="1"/>
      <p:bldP spid="26" grpId="0" animBg="1"/>
      <p:bldP spid="27" grpId="0" animBg="1"/>
      <p:bldP spid="11"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7840133" y="1239335"/>
            <a:ext cx="4351867" cy="1038570"/>
          </a:xfrm>
          <a:prstGeom prst="rect">
            <a:avLst/>
          </a:prstGeom>
          <a:solidFill>
            <a:srgbClr val="289F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287868" y="-118533"/>
            <a:ext cx="8128001" cy="7247466"/>
          </a:xfrm>
          <a:prstGeom prst="rect">
            <a:avLst/>
          </a:prstGeom>
          <a:solidFill>
            <a:schemeClr val="tx2">
              <a:lumMod val="20000"/>
              <a:lumOff val="80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bwMode="auto">
          <a:xfrm>
            <a:off x="7980439" y="1543018"/>
            <a:ext cx="4685696" cy="531498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defTabSz="914099" fontAlgn="base">
              <a:lnSpc>
                <a:spcPct val="150000"/>
              </a:lnSpc>
              <a:spcBef>
                <a:spcPct val="0"/>
              </a:spcBef>
              <a:spcAft>
                <a:spcPct val="0"/>
              </a:spcAft>
            </a:pPr>
            <a:r>
              <a:rPr lang="en-US" sz="3200" dirty="0" smtClean="0">
                <a:gradFill>
                  <a:gsLst>
                    <a:gs pos="0">
                      <a:srgbClr val="FFFFFF"/>
                    </a:gs>
                    <a:gs pos="100000">
                      <a:srgbClr val="FFFFFF"/>
                    </a:gs>
                  </a:gsLst>
                  <a:lin ang="5400000" scaled="0"/>
                </a:gradFill>
              </a:rPr>
              <a:t>Custom Tag Attributes</a:t>
            </a:r>
            <a:endParaRPr lang="en-US" sz="3200" dirty="0">
              <a:gradFill>
                <a:gsLst>
                  <a:gs pos="0">
                    <a:srgbClr val="FFFFFF"/>
                  </a:gs>
                  <a:gs pos="100000">
                    <a:srgbClr val="FFFFFF"/>
                  </a:gs>
                </a:gsLst>
                <a:lin ang="5400000" scaled="0"/>
              </a:gradFill>
            </a:endParaRPr>
          </a:p>
          <a:p>
            <a:pPr defTabSz="914099" fontAlgn="base">
              <a:lnSpc>
                <a:spcPct val="150000"/>
              </a:lnSpc>
              <a:spcBef>
                <a:spcPct val="0"/>
              </a:spcBef>
              <a:spcAft>
                <a:spcPct val="0"/>
              </a:spcAft>
            </a:pPr>
            <a:r>
              <a:rPr lang="en-US" sz="3200" dirty="0" smtClean="0">
                <a:gradFill>
                  <a:gsLst>
                    <a:gs pos="0">
                      <a:srgbClr val="FFFFFF"/>
                    </a:gs>
                    <a:gs pos="100000">
                      <a:srgbClr val="FFFFFF"/>
                    </a:gs>
                  </a:gsLst>
                  <a:lin ang="5400000" scaled="0"/>
                </a:gradFill>
              </a:rPr>
              <a:t>Powerful Directives</a:t>
            </a:r>
            <a:endParaRPr lang="en-US" sz="3200" dirty="0">
              <a:gradFill>
                <a:gsLst>
                  <a:gs pos="0">
                    <a:srgbClr val="FFFFFF"/>
                  </a:gs>
                  <a:gs pos="100000">
                    <a:srgbClr val="FFFFFF"/>
                  </a:gs>
                </a:gsLst>
                <a:lin ang="5400000" scaled="0"/>
              </a:gradFill>
            </a:endParaRPr>
          </a:p>
          <a:p>
            <a:pPr defTabSz="914099" fontAlgn="base">
              <a:lnSpc>
                <a:spcPct val="150000"/>
              </a:lnSpc>
              <a:spcBef>
                <a:spcPct val="0"/>
              </a:spcBef>
              <a:spcAft>
                <a:spcPct val="0"/>
              </a:spcAft>
            </a:pPr>
            <a:r>
              <a:rPr lang="en-US" sz="3200" dirty="0" smtClean="0">
                <a:gradFill>
                  <a:gsLst>
                    <a:gs pos="0">
                      <a:srgbClr val="FFFFFF"/>
                    </a:gs>
                    <a:gs pos="100000">
                      <a:srgbClr val="FFFFFF"/>
                    </a:gs>
                  </a:gsLst>
                  <a:lin ang="5400000" scaled="0"/>
                </a:gradFill>
              </a:rPr>
              <a:t>Declarative Style</a:t>
            </a:r>
          </a:p>
          <a:p>
            <a:pPr defTabSz="914099" fontAlgn="base">
              <a:lnSpc>
                <a:spcPct val="150000"/>
              </a:lnSpc>
              <a:spcBef>
                <a:spcPct val="0"/>
              </a:spcBef>
              <a:spcAft>
                <a:spcPct val="0"/>
              </a:spcAft>
            </a:pPr>
            <a:r>
              <a:rPr lang="en-US" sz="3200" dirty="0" smtClean="0">
                <a:gradFill>
                  <a:gsLst>
                    <a:gs pos="0">
                      <a:srgbClr val="FFFFFF"/>
                    </a:gs>
                    <a:gs pos="100000">
                      <a:srgbClr val="FFFFFF"/>
                    </a:gs>
                  </a:gsLst>
                  <a:lin ang="5400000" scaled="0"/>
                </a:gradFill>
              </a:rPr>
              <a:t>Strict Separation</a:t>
            </a:r>
            <a:endParaRPr lang="en-US" sz="3200" dirty="0">
              <a:gradFill>
                <a:gsLst>
                  <a:gs pos="0">
                    <a:srgbClr val="FFFFFF"/>
                  </a:gs>
                  <a:gs pos="100000">
                    <a:srgbClr val="FFFFFF"/>
                  </a:gs>
                </a:gsLst>
                <a:lin ang="5400000" scaled="0"/>
              </a:gradFill>
            </a:endParaRPr>
          </a:p>
        </p:txBody>
      </p:sp>
      <p:sp>
        <p:nvSpPr>
          <p:cNvPr id="2" name="Title 1"/>
          <p:cNvSpPr>
            <a:spLocks noGrp="1"/>
          </p:cNvSpPr>
          <p:nvPr>
            <p:ph type="title" idx="4294967295"/>
          </p:nvPr>
        </p:nvSpPr>
        <p:spPr>
          <a:xfrm>
            <a:off x="7980439" y="1095839"/>
            <a:ext cx="4076096" cy="1325563"/>
          </a:xfrm>
        </p:spPr>
        <p:txBody>
          <a:bodyPr/>
          <a:lstStyle/>
          <a:p>
            <a:r>
              <a:rPr lang="en-US" dirty="0" err="1" smtClean="0"/>
              <a:t>AngularJS</a:t>
            </a:r>
            <a:endParaRPr lang="en-US" dirty="0"/>
          </a:p>
        </p:txBody>
      </p:sp>
      <p:sp>
        <p:nvSpPr>
          <p:cNvPr id="8" name="Rectangle 3"/>
          <p:cNvSpPr>
            <a:spLocks noChangeArrowheads="1"/>
          </p:cNvSpPr>
          <p:nvPr/>
        </p:nvSpPr>
        <p:spPr bwMode="auto">
          <a:xfrm>
            <a:off x="0" y="285100"/>
            <a:ext cx="7840134" cy="6186309"/>
          </a:xfrm>
          <a:prstGeom prst="rect">
            <a:avLst/>
          </a:prstGeom>
          <a:solidFill>
            <a:schemeClr val="tx2">
              <a:lumMod val="20000"/>
              <a:lumOff val="80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&lt;</a:t>
            </a:r>
            <a:r>
              <a:rPr kumimoji="0" lang="en-US" b="0" i="0" u="none" strike="noStrike" cap="none" normalizeH="0" baseline="0" dirty="0" smtClean="0">
                <a:ln>
                  <a:noFill/>
                </a:ln>
                <a:solidFill>
                  <a:srgbClr val="800000"/>
                </a:solidFill>
                <a:effectLst/>
                <a:latin typeface="Consolas" panose="020B0609020204030204" pitchFamily="49" charset="0"/>
                <a:cs typeface="Consolas" panose="020B0609020204030204" pitchFamily="49" charset="0"/>
              </a:rPr>
              <a:t>!</a:t>
            </a:r>
            <a:r>
              <a:rPr kumimoji="0" lang="en-US" b="0" i="0" u="none" strike="noStrike" cap="none" normalizeH="0" baseline="0" dirty="0" err="1" smtClean="0">
                <a:ln>
                  <a:noFill/>
                </a:ln>
                <a:solidFill>
                  <a:srgbClr val="800000"/>
                </a:solidFill>
                <a:effectLst/>
                <a:latin typeface="Consolas" panose="020B0609020204030204" pitchFamily="49" charset="0"/>
                <a:cs typeface="Consolas" panose="020B0609020204030204" pitchFamily="49" charset="0"/>
              </a:rPr>
              <a:t>doctype</a:t>
            </a:r>
            <a:r>
              <a:rPr kumimoji="0" 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b="0" i="0" u="none" strike="noStrike" cap="none" normalizeH="0" baseline="0" dirty="0" smtClean="0">
                <a:ln>
                  <a:noFill/>
                </a:ln>
                <a:solidFill>
                  <a:srgbClr val="FF0000"/>
                </a:solidFill>
                <a:effectLst/>
                <a:latin typeface="Consolas" panose="020B0609020204030204" pitchFamily="49" charset="0"/>
                <a:cs typeface="Consolas" panose="020B0609020204030204" pitchFamily="49" charset="0"/>
              </a:rPr>
              <a:t>html</a:t>
            </a:r>
            <a:r>
              <a:rPr kumimoji="0" 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&lt;</a:t>
            </a:r>
            <a:r>
              <a:rPr kumimoji="0" lang="en-US" b="0" i="0" u="none" strike="noStrike" cap="none" normalizeH="0" baseline="0" dirty="0" smtClean="0">
                <a:ln>
                  <a:noFill/>
                </a:ln>
                <a:solidFill>
                  <a:srgbClr val="800000"/>
                </a:solidFill>
                <a:effectLst/>
                <a:latin typeface="Consolas" panose="020B0609020204030204" pitchFamily="49" charset="0"/>
                <a:cs typeface="Consolas" panose="020B0609020204030204" pitchFamily="49" charset="0"/>
              </a:rPr>
              <a:t>html</a:t>
            </a:r>
            <a:r>
              <a:rPr kumimoji="0" 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b="0" i="0" u="none" strike="noStrike" cap="none" normalizeH="0" baseline="0" dirty="0" err="1" smtClean="0">
                <a:ln>
                  <a:noFill/>
                </a:ln>
                <a:solidFill>
                  <a:srgbClr val="FF0000"/>
                </a:solidFill>
                <a:effectLst/>
                <a:latin typeface="Consolas" panose="020B0609020204030204" pitchFamily="49" charset="0"/>
                <a:cs typeface="Consolas" panose="020B0609020204030204" pitchFamily="49" charset="0"/>
              </a:rPr>
              <a:t>ng</a:t>
            </a:r>
            <a:r>
              <a:rPr kumimoji="0" lang="en-US" b="0" i="0" u="none" strike="noStrike" cap="none" normalizeH="0" baseline="0" dirty="0" smtClean="0">
                <a:ln>
                  <a:noFill/>
                </a:ln>
                <a:solidFill>
                  <a:srgbClr val="FF0000"/>
                </a:solidFill>
                <a:effectLst/>
                <a:latin typeface="Consolas" panose="020B0609020204030204" pitchFamily="49" charset="0"/>
                <a:cs typeface="Consolas" panose="020B0609020204030204" pitchFamily="49" charset="0"/>
              </a:rPr>
              <a:t>-app</a:t>
            </a:r>
            <a:r>
              <a:rPr kumimoji="0" 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="app"&gt;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&lt;</a:t>
            </a:r>
            <a:r>
              <a:rPr kumimoji="0" lang="en-US" b="0" i="0" u="none" strike="noStrike" cap="none" normalizeH="0" baseline="0" dirty="0" smtClean="0">
                <a:ln>
                  <a:noFill/>
                </a:ln>
                <a:solidFill>
                  <a:srgbClr val="800000"/>
                </a:solidFill>
                <a:effectLst/>
                <a:latin typeface="Consolas" panose="020B0609020204030204" pitchFamily="49" charset="0"/>
                <a:cs typeface="Consolas" panose="020B0609020204030204" pitchFamily="49" charset="0"/>
              </a:rPr>
              <a:t>body</a:t>
            </a:r>
            <a:r>
              <a:rPr kumimoji="0" 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&lt;</a:t>
            </a:r>
            <a:r>
              <a:rPr kumimoji="0" lang="en-US" b="0" i="0" u="none" strike="noStrike" cap="none" normalizeH="0" baseline="0" dirty="0" smtClean="0">
                <a:ln>
                  <a:noFill/>
                </a:ln>
                <a:solidFill>
                  <a:srgbClr val="800000"/>
                </a:solidFill>
                <a:effectLst/>
                <a:latin typeface="Consolas" panose="020B0609020204030204" pitchFamily="49" charset="0"/>
                <a:cs typeface="Consolas" panose="020B0609020204030204" pitchFamily="49" charset="0"/>
              </a:rPr>
              <a:t>tabs</a:t>
            </a:r>
            <a:r>
              <a:rPr kumimoji="0" 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&lt;</a:t>
            </a:r>
            <a:r>
              <a:rPr kumimoji="0" lang="en-US" b="0" i="0" u="none" strike="noStrike" cap="none" normalizeH="0" baseline="0" dirty="0" smtClean="0">
                <a:ln>
                  <a:noFill/>
                </a:ln>
                <a:solidFill>
                  <a:srgbClr val="800000"/>
                </a:solidFill>
                <a:effectLst/>
                <a:latin typeface="Consolas" panose="020B0609020204030204" pitchFamily="49" charset="0"/>
                <a:cs typeface="Consolas" panose="020B0609020204030204" pitchFamily="49" charset="0"/>
              </a:rPr>
              <a:t>pane</a:t>
            </a:r>
            <a:r>
              <a:rPr kumimoji="0" 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b="0" i="0" u="none" strike="noStrike" cap="none" normalizeH="0" baseline="0" dirty="0" smtClean="0">
                <a:ln>
                  <a:noFill/>
                </a:ln>
                <a:solidFill>
                  <a:srgbClr val="FF0000"/>
                </a:solidFill>
                <a:effectLst/>
                <a:latin typeface="Consolas" panose="020B0609020204030204" pitchFamily="49" charset="0"/>
                <a:cs typeface="Consolas" panose="020B0609020204030204" pitchFamily="49" charset="0"/>
              </a:rPr>
              <a:t>title</a:t>
            </a:r>
            <a:r>
              <a:rPr kumimoji="0" 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="Localization"&gt;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Date: </a:t>
            </a:r>
            <a:r>
              <a:rPr kumimoji="0" lang="en-US" b="1"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a:t>
            </a:r>
            <a:r>
              <a:rPr kumimoji="0" 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b="0" i="0" u="none" strike="noStrike" cap="none" normalizeH="0" baseline="0" dirty="0" smtClean="0">
                <a:ln>
                  <a:noFill/>
                </a:ln>
                <a:solidFill>
                  <a:srgbClr val="800080"/>
                </a:solidFill>
                <a:effectLst/>
                <a:latin typeface="Consolas" panose="020B0609020204030204" pitchFamily="49" charset="0"/>
                <a:cs typeface="Consolas" panose="020B0609020204030204" pitchFamily="49" charset="0"/>
              </a:rPr>
              <a:t>'2013-04-01'</a:t>
            </a:r>
            <a:r>
              <a:rPr kumimoji="0" 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b="0" i="0" u="none" strike="noStrike" cap="none" normalizeH="0" baseline="0" dirty="0" smtClean="0">
                <a:ln>
                  <a:noFill/>
                </a:ln>
                <a:solidFill>
                  <a:srgbClr val="800080"/>
                </a:solidFill>
                <a:effectLst/>
                <a:latin typeface="Consolas" panose="020B0609020204030204" pitchFamily="49" charset="0"/>
                <a:cs typeface="Consolas" panose="020B0609020204030204" pitchFamily="49" charset="0"/>
              </a:rPr>
              <a:t>|</a:t>
            </a:r>
            <a:r>
              <a:rPr kumimoji="0" 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b="0" i="0" u="none" strike="noStrike" cap="none" normalizeH="0" baseline="0" dirty="0" smtClean="0">
                <a:ln>
                  <a:noFill/>
                </a:ln>
                <a:solidFill>
                  <a:srgbClr val="800080"/>
                </a:solidFill>
                <a:effectLst/>
                <a:latin typeface="Consolas" panose="020B0609020204030204" pitchFamily="49" charset="0"/>
                <a:cs typeface="Consolas" panose="020B0609020204030204" pitchFamily="49" charset="0"/>
              </a:rPr>
              <a:t>date:'</a:t>
            </a:r>
            <a:r>
              <a:rPr kumimoji="0" lang="en-US" b="0" i="0" u="none" strike="noStrike" cap="none" normalizeH="0" baseline="0" dirty="0" err="1" smtClean="0">
                <a:ln>
                  <a:noFill/>
                </a:ln>
                <a:solidFill>
                  <a:srgbClr val="800080"/>
                </a:solidFill>
                <a:effectLst/>
                <a:latin typeface="Consolas" panose="020B0609020204030204" pitchFamily="49" charset="0"/>
                <a:cs typeface="Consolas" panose="020B0609020204030204" pitchFamily="49" charset="0"/>
              </a:rPr>
              <a:t>fullDate</a:t>
            </a:r>
            <a:r>
              <a:rPr kumimoji="0" lang="en-US" b="0" i="0" u="none" strike="noStrike" cap="none" normalizeH="0" baseline="0" dirty="0" smtClean="0">
                <a:ln>
                  <a:noFill/>
                </a:ln>
                <a:solidFill>
                  <a:srgbClr val="800080"/>
                </a:solidFill>
                <a:effectLst/>
                <a:latin typeface="Consolas" panose="020B0609020204030204" pitchFamily="49" charset="0"/>
                <a:cs typeface="Consolas" panose="020B0609020204030204" pitchFamily="49" charset="0"/>
              </a:rPr>
              <a:t>'</a:t>
            </a:r>
            <a:r>
              <a:rPr kumimoji="0" 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b="1"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a:t>
            </a:r>
            <a:r>
              <a:rPr kumimoji="0" 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&lt;</a:t>
            </a:r>
            <a:r>
              <a:rPr kumimoji="0" lang="en-US" b="0" i="0" u="none" strike="noStrike" cap="none" normalizeH="0" baseline="0" dirty="0" err="1" smtClean="0">
                <a:ln>
                  <a:noFill/>
                </a:ln>
                <a:solidFill>
                  <a:srgbClr val="800000"/>
                </a:solidFill>
                <a:effectLst/>
                <a:latin typeface="Consolas" panose="020B0609020204030204" pitchFamily="49" charset="0"/>
                <a:cs typeface="Consolas" panose="020B0609020204030204" pitchFamily="49" charset="0"/>
              </a:rPr>
              <a:t>br</a:t>
            </a:r>
            <a:r>
              <a:rPr kumimoji="0" 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Currency: </a:t>
            </a:r>
            <a:r>
              <a:rPr kumimoji="0" lang="en-US" b="1"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a:t>
            </a:r>
            <a:r>
              <a:rPr kumimoji="0" 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b="0" i="0" u="none" strike="noStrike" cap="none" normalizeH="0" baseline="0" dirty="0" smtClean="0">
                <a:ln>
                  <a:noFill/>
                </a:ln>
                <a:solidFill>
                  <a:srgbClr val="800080"/>
                </a:solidFill>
                <a:effectLst/>
                <a:latin typeface="Consolas" panose="020B0609020204030204" pitchFamily="49" charset="0"/>
                <a:cs typeface="Consolas" panose="020B0609020204030204" pitchFamily="49" charset="0"/>
              </a:rPr>
              <a:t>123456</a:t>
            </a:r>
            <a:r>
              <a:rPr kumimoji="0" 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b="0" i="0" u="none" strike="noStrike" cap="none" normalizeH="0" baseline="0" dirty="0" smtClean="0">
                <a:ln>
                  <a:noFill/>
                </a:ln>
                <a:solidFill>
                  <a:srgbClr val="800080"/>
                </a:solidFill>
                <a:effectLst/>
                <a:latin typeface="Consolas" panose="020B0609020204030204" pitchFamily="49" charset="0"/>
                <a:cs typeface="Consolas" panose="020B0609020204030204" pitchFamily="49" charset="0"/>
              </a:rPr>
              <a:t>|</a:t>
            </a:r>
            <a:r>
              <a:rPr kumimoji="0" 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b="0" i="0" u="none" strike="noStrike" cap="none" normalizeH="0" baseline="0" dirty="0" smtClean="0">
                <a:ln>
                  <a:noFill/>
                </a:ln>
                <a:solidFill>
                  <a:srgbClr val="800080"/>
                </a:solidFill>
                <a:effectLst/>
                <a:latin typeface="Consolas" panose="020B0609020204030204" pitchFamily="49" charset="0"/>
                <a:cs typeface="Consolas" panose="020B0609020204030204" pitchFamily="49" charset="0"/>
              </a:rPr>
              <a:t>currency</a:t>
            </a:r>
            <a:r>
              <a:rPr kumimoji="0" 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b="1"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a:t>
            </a:r>
            <a:r>
              <a:rPr kumimoji="0" 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&lt;</a:t>
            </a:r>
            <a:r>
              <a:rPr kumimoji="0" lang="en-US" b="0" i="0" u="none" strike="noStrike" cap="none" normalizeH="0" baseline="0" dirty="0" err="1" smtClean="0">
                <a:ln>
                  <a:noFill/>
                </a:ln>
                <a:solidFill>
                  <a:srgbClr val="800000"/>
                </a:solidFill>
                <a:effectLst/>
                <a:latin typeface="Consolas" panose="020B0609020204030204" pitchFamily="49" charset="0"/>
                <a:cs typeface="Consolas" panose="020B0609020204030204" pitchFamily="49" charset="0"/>
              </a:rPr>
              <a:t>br</a:t>
            </a:r>
            <a:r>
              <a:rPr kumimoji="0" 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Number: </a:t>
            </a:r>
            <a:r>
              <a:rPr kumimoji="0" lang="en-US" b="1"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a:t>
            </a:r>
            <a:r>
              <a:rPr kumimoji="0" 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b="0" i="0" u="none" strike="noStrike" cap="none" normalizeH="0" baseline="0" dirty="0" smtClean="0">
                <a:ln>
                  <a:noFill/>
                </a:ln>
                <a:solidFill>
                  <a:srgbClr val="800080"/>
                </a:solidFill>
                <a:effectLst/>
                <a:latin typeface="Consolas" panose="020B0609020204030204" pitchFamily="49" charset="0"/>
                <a:cs typeface="Consolas" panose="020B0609020204030204" pitchFamily="49" charset="0"/>
              </a:rPr>
              <a:t>98765.4321</a:t>
            </a:r>
            <a:r>
              <a:rPr kumimoji="0" 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b="0" i="0" u="none" strike="noStrike" cap="none" normalizeH="0" baseline="0" dirty="0" smtClean="0">
                <a:ln>
                  <a:noFill/>
                </a:ln>
                <a:solidFill>
                  <a:srgbClr val="800080"/>
                </a:solidFill>
                <a:effectLst/>
                <a:latin typeface="Consolas" panose="020B0609020204030204" pitchFamily="49" charset="0"/>
                <a:cs typeface="Consolas" panose="020B0609020204030204" pitchFamily="49" charset="0"/>
              </a:rPr>
              <a:t>|</a:t>
            </a:r>
            <a:r>
              <a:rPr kumimoji="0" 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b="0" i="0" u="none" strike="noStrike" cap="none" normalizeH="0" baseline="0" dirty="0" smtClean="0">
                <a:ln>
                  <a:noFill/>
                </a:ln>
                <a:solidFill>
                  <a:srgbClr val="800080"/>
                </a:solidFill>
                <a:effectLst/>
                <a:latin typeface="Consolas" panose="020B0609020204030204" pitchFamily="49" charset="0"/>
                <a:cs typeface="Consolas" panose="020B0609020204030204" pitchFamily="49" charset="0"/>
              </a:rPr>
              <a:t>number</a:t>
            </a:r>
            <a:r>
              <a:rPr kumimoji="0" 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b="1"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a:t>
            </a:r>
            <a:r>
              <a:rPr kumimoji="0" 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&lt;</a:t>
            </a:r>
            <a:r>
              <a:rPr kumimoji="0" lang="en-US" b="0" i="0" u="none" strike="noStrike" cap="none" normalizeH="0" baseline="0" dirty="0" err="1" smtClean="0">
                <a:ln>
                  <a:noFill/>
                </a:ln>
                <a:solidFill>
                  <a:srgbClr val="800000"/>
                </a:solidFill>
                <a:effectLst/>
                <a:latin typeface="Consolas" panose="020B0609020204030204" pitchFamily="49" charset="0"/>
                <a:cs typeface="Consolas" panose="020B0609020204030204" pitchFamily="49" charset="0"/>
              </a:rPr>
              <a:t>br</a:t>
            </a:r>
            <a:r>
              <a:rPr kumimoji="0" 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&lt;/</a:t>
            </a:r>
            <a:r>
              <a:rPr kumimoji="0" lang="en-US" b="0" i="0" u="none" strike="noStrike" cap="none" normalizeH="0" baseline="0" dirty="0" smtClean="0">
                <a:ln>
                  <a:noFill/>
                </a:ln>
                <a:solidFill>
                  <a:srgbClr val="800000"/>
                </a:solidFill>
                <a:effectLst/>
                <a:latin typeface="Consolas" panose="020B0609020204030204" pitchFamily="49" charset="0"/>
                <a:cs typeface="Consolas" panose="020B0609020204030204" pitchFamily="49" charset="0"/>
              </a:rPr>
              <a:t>pane</a:t>
            </a:r>
            <a:r>
              <a:rPr kumimoji="0" 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&lt;</a:t>
            </a:r>
            <a:r>
              <a:rPr kumimoji="0" lang="en-US" b="0" i="0" u="none" strike="noStrike" cap="none" normalizeH="0" baseline="0" dirty="0" smtClean="0">
                <a:ln>
                  <a:noFill/>
                </a:ln>
                <a:solidFill>
                  <a:srgbClr val="800000"/>
                </a:solidFill>
                <a:effectLst/>
                <a:latin typeface="Consolas" panose="020B0609020204030204" pitchFamily="49" charset="0"/>
                <a:cs typeface="Consolas" panose="020B0609020204030204" pitchFamily="49" charset="0"/>
              </a:rPr>
              <a:t>pane</a:t>
            </a:r>
            <a:r>
              <a:rPr kumimoji="0" 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b="0" i="0" u="none" strike="noStrike" cap="none" normalizeH="0" baseline="0" dirty="0" smtClean="0">
                <a:ln>
                  <a:noFill/>
                </a:ln>
                <a:solidFill>
                  <a:srgbClr val="FF0000"/>
                </a:solidFill>
                <a:effectLst/>
                <a:latin typeface="Consolas" panose="020B0609020204030204" pitchFamily="49" charset="0"/>
                <a:cs typeface="Consolas" panose="020B0609020204030204" pitchFamily="49" charset="0"/>
              </a:rPr>
              <a:t>title</a:t>
            </a:r>
            <a:r>
              <a:rPr kumimoji="0" 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="Pluralization"&gt;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&lt;</a:t>
            </a:r>
            <a:r>
              <a:rPr kumimoji="0" lang="en-US" b="0" i="0" u="none" strike="noStrike" cap="none" normalizeH="0" baseline="0" dirty="0" smtClean="0">
                <a:ln>
                  <a:noFill/>
                </a:ln>
                <a:solidFill>
                  <a:srgbClr val="800000"/>
                </a:solidFill>
                <a:effectLst/>
                <a:latin typeface="Consolas" panose="020B0609020204030204" pitchFamily="49" charset="0"/>
                <a:cs typeface="Consolas" panose="020B0609020204030204" pitchFamily="49" charset="0"/>
              </a:rPr>
              <a:t>div</a:t>
            </a:r>
            <a:r>
              <a:rPr kumimoji="0" 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b="0" i="0" u="none" strike="noStrike" cap="none" normalizeH="0" baseline="0" dirty="0" err="1" smtClean="0">
                <a:ln>
                  <a:noFill/>
                </a:ln>
                <a:solidFill>
                  <a:srgbClr val="FF0000"/>
                </a:solidFill>
                <a:effectLst/>
                <a:latin typeface="Consolas" panose="020B0609020204030204" pitchFamily="49" charset="0"/>
                <a:cs typeface="Consolas" panose="020B0609020204030204" pitchFamily="49" charset="0"/>
              </a:rPr>
              <a:t>ng</a:t>
            </a:r>
            <a:r>
              <a:rPr kumimoji="0" lang="en-US" b="0" i="0" u="none" strike="noStrike" cap="none" normalizeH="0" baseline="0" dirty="0" smtClean="0">
                <a:ln>
                  <a:noFill/>
                </a:ln>
                <a:solidFill>
                  <a:srgbClr val="FF0000"/>
                </a:solidFill>
                <a:effectLst/>
                <a:latin typeface="Consolas" panose="020B0609020204030204" pitchFamily="49" charset="0"/>
                <a:cs typeface="Consolas" panose="020B0609020204030204" pitchFamily="49" charset="0"/>
              </a:rPr>
              <a:t>-controller</a:t>
            </a:r>
            <a:r>
              <a:rPr kumimoji="0" 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a:t>
            </a:r>
            <a:r>
              <a:rPr kumimoji="0" lang="en-US" b="0" i="0" u="none" strike="noStrike" cap="none" normalizeH="0" baseline="0" dirty="0" err="1" smtClean="0">
                <a:ln>
                  <a:noFill/>
                </a:ln>
                <a:solidFill>
                  <a:srgbClr val="0000FF"/>
                </a:solidFill>
                <a:effectLst/>
                <a:latin typeface="Consolas" panose="020B0609020204030204" pitchFamily="49" charset="0"/>
                <a:cs typeface="Consolas" panose="020B0609020204030204" pitchFamily="49" charset="0"/>
              </a:rPr>
              <a:t>BeerCounter</a:t>
            </a:r>
            <a:r>
              <a:rPr kumimoji="0" 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&lt;</a:t>
            </a:r>
            <a:r>
              <a:rPr kumimoji="0" lang="en-US" b="0" i="0" u="none" strike="noStrike" cap="none" normalizeH="0" baseline="0" dirty="0" smtClean="0">
                <a:ln>
                  <a:noFill/>
                </a:ln>
                <a:solidFill>
                  <a:srgbClr val="800000"/>
                </a:solidFill>
                <a:effectLst/>
                <a:latin typeface="Consolas" panose="020B0609020204030204" pitchFamily="49" charset="0"/>
                <a:cs typeface="Consolas" panose="020B0609020204030204" pitchFamily="49" charset="0"/>
              </a:rPr>
              <a:t>div</a:t>
            </a:r>
            <a:r>
              <a:rPr kumimoji="0" 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b="0" i="0" u="none" strike="noStrike" cap="none" normalizeH="0" baseline="0" dirty="0" err="1" smtClean="0">
                <a:ln>
                  <a:noFill/>
                </a:ln>
                <a:solidFill>
                  <a:srgbClr val="FF0000"/>
                </a:solidFill>
                <a:effectLst/>
                <a:latin typeface="Consolas" panose="020B0609020204030204" pitchFamily="49" charset="0"/>
                <a:cs typeface="Consolas" panose="020B0609020204030204" pitchFamily="49" charset="0"/>
              </a:rPr>
              <a:t>ng</a:t>
            </a:r>
            <a:r>
              <a:rPr kumimoji="0" lang="en-US" b="0" i="0" u="none" strike="noStrike" cap="none" normalizeH="0" baseline="0" dirty="0" smtClean="0">
                <a:ln>
                  <a:noFill/>
                </a:ln>
                <a:solidFill>
                  <a:srgbClr val="FF0000"/>
                </a:solidFill>
                <a:effectLst/>
                <a:latin typeface="Consolas" panose="020B0609020204030204" pitchFamily="49" charset="0"/>
                <a:cs typeface="Consolas" panose="020B0609020204030204" pitchFamily="49" charset="0"/>
              </a:rPr>
              <a:t>-repeat</a:t>
            </a:r>
            <a:r>
              <a:rPr kumimoji="0" 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a:t>
            </a:r>
            <a:r>
              <a:rPr kumimoji="0" lang="en-US" b="0" i="0" u="none" strike="noStrike" cap="none" normalizeH="0" baseline="0" dirty="0" err="1" smtClean="0">
                <a:ln>
                  <a:noFill/>
                </a:ln>
                <a:solidFill>
                  <a:srgbClr val="0000FF"/>
                </a:solidFill>
                <a:effectLst/>
                <a:latin typeface="Consolas" panose="020B0609020204030204" pitchFamily="49" charset="0"/>
                <a:cs typeface="Consolas" panose="020B0609020204030204" pitchFamily="49" charset="0"/>
              </a:rPr>
              <a:t>beerCount</a:t>
            </a:r>
            <a:r>
              <a:rPr kumimoji="0" 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 in beers"&gt;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&lt;</a:t>
            </a:r>
            <a:r>
              <a:rPr kumimoji="0" lang="en-US" b="0" i="0" u="none" strike="noStrike" cap="none" normalizeH="0" baseline="0" dirty="0" err="1" smtClean="0">
                <a:ln>
                  <a:noFill/>
                </a:ln>
                <a:solidFill>
                  <a:srgbClr val="800000"/>
                </a:solidFill>
                <a:effectLst/>
                <a:latin typeface="Consolas" panose="020B0609020204030204" pitchFamily="49" charset="0"/>
                <a:cs typeface="Consolas" panose="020B0609020204030204" pitchFamily="49" charset="0"/>
              </a:rPr>
              <a:t>ng</a:t>
            </a:r>
            <a:r>
              <a:rPr kumimoji="0" lang="en-US" b="0" i="0" u="none" strike="noStrike" cap="none" normalizeH="0" baseline="0" dirty="0" smtClean="0">
                <a:ln>
                  <a:noFill/>
                </a:ln>
                <a:solidFill>
                  <a:srgbClr val="800000"/>
                </a:solidFill>
                <a:effectLst/>
                <a:latin typeface="Consolas" panose="020B0609020204030204" pitchFamily="49" charset="0"/>
                <a:cs typeface="Consolas" panose="020B0609020204030204" pitchFamily="49" charset="0"/>
              </a:rPr>
              <a:t>-pluralize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b="0" i="0" u="none" strike="noStrike" cap="none" normalizeH="0" baseline="0" dirty="0" smtClean="0">
                <a:ln>
                  <a:noFill/>
                </a:ln>
                <a:solidFill>
                  <a:srgbClr val="FF0000"/>
                </a:solidFill>
                <a:effectLst/>
                <a:latin typeface="Consolas" panose="020B0609020204030204" pitchFamily="49" charset="0"/>
                <a:cs typeface="Consolas" panose="020B0609020204030204" pitchFamily="49" charset="0"/>
              </a:rPr>
              <a:t>count</a:t>
            </a:r>
            <a:r>
              <a:rPr kumimoji="0" 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a:t>
            </a:r>
            <a:r>
              <a:rPr kumimoji="0" lang="en-US" b="0" i="0" u="none" strike="noStrike" cap="none" normalizeH="0" baseline="0" dirty="0" err="1" smtClean="0">
                <a:ln>
                  <a:noFill/>
                </a:ln>
                <a:solidFill>
                  <a:srgbClr val="0000FF"/>
                </a:solidFill>
                <a:effectLst/>
                <a:latin typeface="Consolas" panose="020B0609020204030204" pitchFamily="49" charset="0"/>
                <a:cs typeface="Consolas" panose="020B0609020204030204" pitchFamily="49" charset="0"/>
              </a:rPr>
              <a:t>beerCount</a:t>
            </a:r>
            <a:r>
              <a:rPr kumimoji="0" 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b="0" i="0" u="none" strike="noStrike" cap="none" normalizeH="0" baseline="0" dirty="0" smtClean="0">
                <a:ln>
                  <a:noFill/>
                </a:ln>
                <a:solidFill>
                  <a:srgbClr val="FF0000"/>
                </a:solidFill>
                <a:effectLst/>
                <a:latin typeface="Consolas" panose="020B0609020204030204" pitchFamily="49" charset="0"/>
                <a:cs typeface="Consolas" panose="020B0609020204030204" pitchFamily="49" charset="0"/>
              </a:rPr>
              <a:t>when</a:t>
            </a:r>
            <a:r>
              <a:rPr kumimoji="0" 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a:t>
            </a:r>
            <a:r>
              <a:rPr kumimoji="0" lang="en-US" b="0" i="0" u="none" strike="noStrike" cap="none" normalizeH="0" baseline="0" dirty="0" err="1" smtClean="0">
                <a:ln>
                  <a:noFill/>
                </a:ln>
                <a:solidFill>
                  <a:srgbClr val="0000FF"/>
                </a:solidFill>
                <a:effectLst/>
                <a:latin typeface="Consolas" panose="020B0609020204030204" pitchFamily="49" charset="0"/>
                <a:cs typeface="Consolas" panose="020B0609020204030204" pitchFamily="49" charset="0"/>
              </a:rPr>
              <a:t>beerForms</a:t>
            </a:r>
            <a:r>
              <a:rPr kumimoji="0" 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&lt;/</a:t>
            </a:r>
            <a:r>
              <a:rPr kumimoji="0" lang="en-US" b="0" i="0" u="none" strike="noStrike" cap="none" normalizeH="0" baseline="0" dirty="0" err="1" smtClean="0">
                <a:ln>
                  <a:noFill/>
                </a:ln>
                <a:solidFill>
                  <a:srgbClr val="800000"/>
                </a:solidFill>
                <a:effectLst/>
                <a:latin typeface="Consolas" panose="020B0609020204030204" pitchFamily="49" charset="0"/>
                <a:cs typeface="Consolas" panose="020B0609020204030204" pitchFamily="49" charset="0"/>
              </a:rPr>
              <a:t>ng</a:t>
            </a:r>
            <a:r>
              <a:rPr kumimoji="0" lang="en-US" b="0" i="0" u="none" strike="noStrike" cap="none" normalizeH="0" baseline="0" dirty="0" smtClean="0">
                <a:ln>
                  <a:noFill/>
                </a:ln>
                <a:solidFill>
                  <a:srgbClr val="800000"/>
                </a:solidFill>
                <a:effectLst/>
                <a:latin typeface="Consolas" panose="020B0609020204030204" pitchFamily="49" charset="0"/>
                <a:cs typeface="Consolas" panose="020B0609020204030204" pitchFamily="49" charset="0"/>
              </a:rPr>
              <a:t>-pluralize</a:t>
            </a:r>
            <a:r>
              <a:rPr kumimoji="0" 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&lt;/</a:t>
            </a:r>
            <a:r>
              <a:rPr kumimoji="0" lang="en-US" b="0" i="0" u="none" strike="noStrike" cap="none" normalizeH="0" baseline="0" dirty="0" smtClean="0">
                <a:ln>
                  <a:noFill/>
                </a:ln>
                <a:solidFill>
                  <a:srgbClr val="800000"/>
                </a:solidFill>
                <a:effectLst/>
                <a:latin typeface="Consolas" panose="020B0609020204030204" pitchFamily="49" charset="0"/>
                <a:cs typeface="Consolas" panose="020B0609020204030204" pitchFamily="49" charset="0"/>
              </a:rPr>
              <a:t>div</a:t>
            </a:r>
            <a:r>
              <a:rPr kumimoji="0" 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&lt;/</a:t>
            </a:r>
            <a:r>
              <a:rPr kumimoji="0" lang="en-US" b="0" i="0" u="none" strike="noStrike" cap="none" normalizeH="0" baseline="0" dirty="0" smtClean="0">
                <a:ln>
                  <a:noFill/>
                </a:ln>
                <a:solidFill>
                  <a:srgbClr val="800000"/>
                </a:solidFill>
                <a:effectLst/>
                <a:latin typeface="Consolas" panose="020B0609020204030204" pitchFamily="49" charset="0"/>
                <a:cs typeface="Consolas" panose="020B0609020204030204" pitchFamily="49" charset="0"/>
              </a:rPr>
              <a:t>div</a:t>
            </a:r>
            <a:r>
              <a:rPr kumimoji="0" 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&lt;/</a:t>
            </a:r>
            <a:r>
              <a:rPr kumimoji="0" lang="en-US" b="0" i="0" u="none" strike="noStrike" cap="none" normalizeH="0" baseline="0" dirty="0" smtClean="0">
                <a:ln>
                  <a:noFill/>
                </a:ln>
                <a:solidFill>
                  <a:srgbClr val="800000"/>
                </a:solidFill>
                <a:effectLst/>
                <a:latin typeface="Consolas" panose="020B0609020204030204" pitchFamily="49" charset="0"/>
                <a:cs typeface="Consolas" panose="020B0609020204030204" pitchFamily="49" charset="0"/>
              </a:rPr>
              <a:t>pane</a:t>
            </a:r>
            <a:r>
              <a:rPr kumimoji="0" 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&lt;/</a:t>
            </a:r>
            <a:r>
              <a:rPr kumimoji="0" lang="en-US" b="0" i="0" u="none" strike="noStrike" cap="none" normalizeH="0" baseline="0" dirty="0" smtClean="0">
                <a:ln>
                  <a:noFill/>
                </a:ln>
                <a:solidFill>
                  <a:srgbClr val="800000"/>
                </a:solidFill>
                <a:effectLst/>
                <a:latin typeface="Consolas" panose="020B0609020204030204" pitchFamily="49" charset="0"/>
                <a:cs typeface="Consolas" panose="020B0609020204030204" pitchFamily="49" charset="0"/>
              </a:rPr>
              <a:t>tabs</a:t>
            </a:r>
            <a:r>
              <a:rPr kumimoji="0" 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&lt;/</a:t>
            </a:r>
            <a:r>
              <a:rPr kumimoji="0" lang="en-US" b="0" i="0" u="none" strike="noStrike" cap="none" normalizeH="0" baseline="0" dirty="0" smtClean="0">
                <a:ln>
                  <a:noFill/>
                </a:ln>
                <a:solidFill>
                  <a:srgbClr val="800000"/>
                </a:solidFill>
                <a:effectLst/>
                <a:latin typeface="Consolas" panose="020B0609020204030204" pitchFamily="49" charset="0"/>
                <a:cs typeface="Consolas" panose="020B0609020204030204" pitchFamily="49" charset="0"/>
              </a:rPr>
              <a:t>body</a:t>
            </a:r>
            <a:r>
              <a:rPr kumimoji="0" 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&lt;/</a:t>
            </a:r>
            <a:r>
              <a:rPr kumimoji="0" lang="en-US" b="0" i="0" u="none" strike="noStrike" cap="none" normalizeH="0" baseline="0" dirty="0" smtClean="0">
                <a:ln>
                  <a:noFill/>
                </a:ln>
                <a:solidFill>
                  <a:srgbClr val="800000"/>
                </a:solidFill>
                <a:effectLst/>
                <a:latin typeface="Consolas" panose="020B0609020204030204" pitchFamily="49" charset="0"/>
                <a:cs typeface="Consolas" panose="020B0609020204030204" pitchFamily="49" charset="0"/>
              </a:rPr>
              <a:t>html</a:t>
            </a:r>
            <a:r>
              <a:rPr kumimoji="0" 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&gt;</a:t>
            </a:r>
            <a:r>
              <a:rPr kumimoji="0" 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endParaRPr kumimoji="0" lang="en-US" b="0" i="0" u="none" strike="noStrike" cap="none" normalizeH="0" baseline="0" dirty="0" smtClean="0">
              <a:ln>
                <a:noFill/>
              </a:ln>
              <a:solidFill>
                <a:schemeClr val="tx1"/>
              </a:solidFill>
              <a:effectLst/>
              <a:latin typeface="Arial" panose="020B0604020202020204" pitchFamily="34" charset="0"/>
            </a:endParaRPr>
          </a:p>
        </p:txBody>
      </p:sp>
      <p:pic>
        <p:nvPicPr>
          <p:cNvPr id="10" name="Picture 9"/>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5203374" y="4141524"/>
            <a:ext cx="2777064" cy="2777064"/>
          </a:xfrm>
          <a:prstGeom prst="rect">
            <a:avLst/>
          </a:prstGeom>
        </p:spPr>
      </p:pic>
    </p:spTree>
    <p:extLst>
      <p:ext uri="{BB962C8B-B14F-4D97-AF65-F5344CB8AC3E}">
        <p14:creationId xmlns:p14="http://schemas.microsoft.com/office/powerpoint/2010/main" val="25884368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23671" y="672814"/>
            <a:ext cx="4131733" cy="1038570"/>
          </a:xfrm>
          <a:prstGeom prst="rect">
            <a:avLst/>
          </a:prstGeom>
          <a:solidFill>
            <a:srgbClr val="289F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bwMode="auto">
          <a:xfrm>
            <a:off x="275771" y="976497"/>
            <a:ext cx="11914643" cy="531498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defTabSz="914099" fontAlgn="base">
              <a:lnSpc>
                <a:spcPct val="150000"/>
              </a:lnSpc>
              <a:spcBef>
                <a:spcPct val="0"/>
              </a:spcBef>
              <a:spcAft>
                <a:spcPct val="0"/>
              </a:spcAft>
            </a:pPr>
            <a:r>
              <a:rPr lang="en-US" sz="3200" dirty="0">
                <a:gradFill>
                  <a:gsLst>
                    <a:gs pos="0">
                      <a:srgbClr val="FFFFFF"/>
                    </a:gs>
                    <a:gs pos="100000">
                      <a:srgbClr val="FFFFFF"/>
                    </a:gs>
                  </a:gsLst>
                  <a:lin ang="5400000" scaled="0"/>
                </a:gradFill>
              </a:rPr>
              <a:t>Declarative Bindings</a:t>
            </a:r>
          </a:p>
          <a:p>
            <a:pPr defTabSz="914099" fontAlgn="base">
              <a:lnSpc>
                <a:spcPct val="150000"/>
              </a:lnSpc>
              <a:spcBef>
                <a:spcPct val="0"/>
              </a:spcBef>
              <a:spcAft>
                <a:spcPct val="0"/>
              </a:spcAft>
            </a:pPr>
            <a:r>
              <a:rPr lang="en-US" sz="3200" dirty="0">
                <a:gradFill>
                  <a:gsLst>
                    <a:gs pos="0">
                      <a:srgbClr val="FFFFFF"/>
                    </a:gs>
                    <a:gs pos="100000">
                      <a:srgbClr val="FFFFFF"/>
                    </a:gs>
                  </a:gsLst>
                  <a:lin ang="5400000" scaled="0"/>
                </a:gradFill>
              </a:rPr>
              <a:t>Automatic UI refresh</a:t>
            </a:r>
          </a:p>
          <a:p>
            <a:pPr defTabSz="914099" fontAlgn="base">
              <a:lnSpc>
                <a:spcPct val="150000"/>
              </a:lnSpc>
              <a:spcBef>
                <a:spcPct val="0"/>
              </a:spcBef>
              <a:spcAft>
                <a:spcPct val="0"/>
              </a:spcAft>
            </a:pPr>
            <a:r>
              <a:rPr lang="en-US" sz="3200" dirty="0">
                <a:gradFill>
                  <a:gsLst>
                    <a:gs pos="0">
                      <a:srgbClr val="FFFFFF"/>
                    </a:gs>
                    <a:gs pos="100000">
                      <a:srgbClr val="FFFFFF"/>
                    </a:gs>
                  </a:gsLst>
                  <a:lin ang="5400000" scaled="0"/>
                </a:gradFill>
              </a:rPr>
              <a:t>Dependency Tracking</a:t>
            </a:r>
          </a:p>
          <a:p>
            <a:pPr defTabSz="914099" fontAlgn="base">
              <a:lnSpc>
                <a:spcPct val="150000"/>
              </a:lnSpc>
              <a:spcBef>
                <a:spcPct val="0"/>
              </a:spcBef>
              <a:spcAft>
                <a:spcPct val="0"/>
              </a:spcAft>
            </a:pPr>
            <a:r>
              <a:rPr lang="en-US" sz="3200" dirty="0" err="1">
                <a:gradFill>
                  <a:gsLst>
                    <a:gs pos="0">
                      <a:srgbClr val="FFFFFF"/>
                    </a:gs>
                    <a:gs pos="100000">
                      <a:srgbClr val="FFFFFF"/>
                    </a:gs>
                  </a:gsLst>
                  <a:lin ang="5400000" scaled="0"/>
                </a:gradFill>
              </a:rPr>
              <a:t>Templating</a:t>
            </a:r>
            <a:endParaRPr lang="en-US" sz="3200" dirty="0">
              <a:gradFill>
                <a:gsLst>
                  <a:gs pos="0">
                    <a:srgbClr val="FFFFFF"/>
                  </a:gs>
                  <a:gs pos="100000">
                    <a:srgbClr val="FFFFFF"/>
                  </a:gs>
                </a:gsLst>
                <a:lin ang="5400000" scaled="0"/>
              </a:gradFill>
            </a:endParaRPr>
          </a:p>
        </p:txBody>
      </p:sp>
      <p:sp>
        <p:nvSpPr>
          <p:cNvPr id="2" name="Title 1"/>
          <p:cNvSpPr>
            <a:spLocks noGrp="1"/>
          </p:cNvSpPr>
          <p:nvPr>
            <p:ph type="title" idx="4294967295"/>
          </p:nvPr>
        </p:nvSpPr>
        <p:spPr>
          <a:xfrm>
            <a:off x="275771" y="529318"/>
            <a:ext cx="11079163" cy="1325563"/>
          </a:xfrm>
        </p:spPr>
        <p:txBody>
          <a:bodyPr/>
          <a:lstStyle/>
          <a:p>
            <a:r>
              <a:rPr lang="en-US" dirty="0" smtClean="0"/>
              <a:t>Knockout.js</a:t>
            </a:r>
            <a:endParaRPr lang="en-US" dirty="0"/>
          </a:p>
        </p:txBody>
      </p:sp>
      <p:pic>
        <p:nvPicPr>
          <p:cNvPr id="69636" name="Picture 4" descr="http://knockoutjs.com/img/homepage-exampl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55404" y="0"/>
            <a:ext cx="7935010" cy="69391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26239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7840133" y="1239335"/>
            <a:ext cx="4351867" cy="1038570"/>
          </a:xfrm>
          <a:prstGeom prst="rect">
            <a:avLst/>
          </a:prstGeom>
          <a:solidFill>
            <a:srgbClr val="289F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0" y="-1"/>
            <a:ext cx="7840133" cy="6858001"/>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bwMode="auto">
          <a:xfrm>
            <a:off x="7840133" y="1543018"/>
            <a:ext cx="4351867" cy="531498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defTabSz="914099" fontAlgn="base">
              <a:lnSpc>
                <a:spcPct val="150000"/>
              </a:lnSpc>
              <a:spcBef>
                <a:spcPct val="0"/>
              </a:spcBef>
              <a:spcAft>
                <a:spcPct val="0"/>
              </a:spcAft>
            </a:pPr>
            <a:r>
              <a:rPr lang="en-US" sz="3200" dirty="0" smtClean="0">
                <a:gradFill>
                  <a:gsLst>
                    <a:gs pos="0">
                      <a:srgbClr val="FFFFFF"/>
                    </a:gs>
                    <a:gs pos="100000">
                      <a:srgbClr val="FFFFFF"/>
                    </a:gs>
                  </a:gsLst>
                  <a:lin ang="5400000" scaled="0"/>
                </a:gradFill>
              </a:rPr>
              <a:t>Not MVC – Just V (UI)</a:t>
            </a:r>
          </a:p>
          <a:p>
            <a:pPr defTabSz="914099" fontAlgn="base">
              <a:lnSpc>
                <a:spcPct val="150000"/>
              </a:lnSpc>
              <a:spcBef>
                <a:spcPct val="0"/>
              </a:spcBef>
              <a:spcAft>
                <a:spcPct val="0"/>
              </a:spcAft>
            </a:pPr>
            <a:r>
              <a:rPr lang="en-US" sz="3200" dirty="0" smtClean="0">
                <a:gradFill>
                  <a:gsLst>
                    <a:gs pos="0">
                      <a:srgbClr val="FFFFFF"/>
                    </a:gs>
                    <a:gs pos="100000">
                      <a:srgbClr val="FFFFFF"/>
                    </a:gs>
                  </a:gsLst>
                  <a:lin ang="5400000" scaled="0"/>
                </a:gradFill>
              </a:rPr>
              <a:t>Virtual DOM</a:t>
            </a:r>
          </a:p>
          <a:p>
            <a:pPr defTabSz="914099" fontAlgn="base">
              <a:lnSpc>
                <a:spcPct val="150000"/>
              </a:lnSpc>
              <a:spcBef>
                <a:spcPct val="0"/>
              </a:spcBef>
              <a:spcAft>
                <a:spcPct val="0"/>
              </a:spcAft>
            </a:pPr>
            <a:r>
              <a:rPr lang="en-US" sz="3200" dirty="0" smtClean="0">
                <a:gradFill>
                  <a:gsLst>
                    <a:gs pos="0">
                      <a:srgbClr val="FFFFFF"/>
                    </a:gs>
                    <a:gs pos="100000">
                      <a:srgbClr val="FFFFFF"/>
                    </a:gs>
                  </a:gsLst>
                  <a:lin ang="5400000" scaled="0"/>
                </a:gradFill>
              </a:rPr>
              <a:t>One-way</a:t>
            </a:r>
            <a:r>
              <a:rPr lang="en-US" sz="3200" dirty="0">
                <a:gradFill>
                  <a:gsLst>
                    <a:gs pos="0">
                      <a:srgbClr val="FFFFFF"/>
                    </a:gs>
                    <a:gs pos="100000">
                      <a:srgbClr val="FFFFFF"/>
                    </a:gs>
                  </a:gsLst>
                  <a:lin ang="5400000" scaled="0"/>
                </a:gradFill>
              </a:rPr>
              <a:t> </a:t>
            </a:r>
            <a:r>
              <a:rPr lang="en-US" sz="3200" dirty="0" smtClean="0">
                <a:gradFill>
                  <a:gsLst>
                    <a:gs pos="0">
                      <a:srgbClr val="FFFFFF"/>
                    </a:gs>
                    <a:gs pos="100000">
                      <a:srgbClr val="FFFFFF"/>
                    </a:gs>
                  </a:gsLst>
                  <a:lin ang="5400000" scaled="0"/>
                </a:gradFill>
              </a:rPr>
              <a:t>data flow</a:t>
            </a:r>
            <a:endParaRPr lang="en-US" sz="3200" dirty="0">
              <a:gradFill>
                <a:gsLst>
                  <a:gs pos="0">
                    <a:srgbClr val="FFFFFF"/>
                  </a:gs>
                  <a:gs pos="100000">
                    <a:srgbClr val="FFFFFF"/>
                  </a:gs>
                </a:gsLst>
                <a:lin ang="5400000" scaled="0"/>
              </a:gradFill>
            </a:endParaRPr>
          </a:p>
        </p:txBody>
      </p:sp>
      <p:sp>
        <p:nvSpPr>
          <p:cNvPr id="2" name="Title 1"/>
          <p:cNvSpPr>
            <a:spLocks noGrp="1"/>
          </p:cNvSpPr>
          <p:nvPr>
            <p:ph type="title" idx="4294967295"/>
          </p:nvPr>
        </p:nvSpPr>
        <p:spPr>
          <a:xfrm>
            <a:off x="7980439" y="1095839"/>
            <a:ext cx="4076096" cy="1325563"/>
          </a:xfrm>
        </p:spPr>
        <p:txBody>
          <a:bodyPr/>
          <a:lstStyle/>
          <a:p>
            <a:r>
              <a:rPr lang="en-US" dirty="0" smtClean="0"/>
              <a:t>React</a:t>
            </a:r>
            <a:endParaRPr lang="en-US" dirty="0"/>
          </a:p>
        </p:txBody>
      </p:sp>
      <p:sp>
        <p:nvSpPr>
          <p:cNvPr id="8" name="Rectangle 3"/>
          <p:cNvSpPr>
            <a:spLocks noChangeArrowheads="1"/>
          </p:cNvSpPr>
          <p:nvPr/>
        </p:nvSpPr>
        <p:spPr bwMode="auto">
          <a:xfrm>
            <a:off x="129117" y="1953740"/>
            <a:ext cx="7581900" cy="2246769"/>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sz="2000" b="1" dirty="0" err="1">
                <a:solidFill>
                  <a:srgbClr val="800000"/>
                </a:solidFill>
                <a:latin typeface="Arial" panose="020B0604020202020204" pitchFamily="34" charset="0"/>
              </a:rPr>
              <a:t>var</a:t>
            </a:r>
            <a:r>
              <a:rPr lang="en-US" sz="2000" dirty="0">
                <a:latin typeface="Arial" panose="020B0604020202020204" pitchFamily="34" charset="0"/>
              </a:rPr>
              <a:t> </a:t>
            </a:r>
            <a:r>
              <a:rPr lang="en-US" sz="2000" dirty="0" err="1">
                <a:solidFill>
                  <a:schemeClr val="tx2">
                    <a:lumMod val="75000"/>
                  </a:schemeClr>
                </a:solidFill>
                <a:latin typeface="Arial" panose="020B0604020202020204" pitchFamily="34" charset="0"/>
              </a:rPr>
              <a:t>HelloMessage</a:t>
            </a:r>
            <a:r>
              <a:rPr lang="en-US" sz="2000" dirty="0">
                <a:latin typeface="Arial" panose="020B0604020202020204" pitchFamily="34" charset="0"/>
              </a:rPr>
              <a:t> </a:t>
            </a:r>
            <a:r>
              <a:rPr lang="en-US" sz="2000" dirty="0">
                <a:solidFill>
                  <a:srgbClr val="808030"/>
                </a:solidFill>
                <a:latin typeface="Arial" panose="020B0604020202020204" pitchFamily="34" charset="0"/>
              </a:rPr>
              <a:t>=</a:t>
            </a:r>
            <a:r>
              <a:rPr lang="en-US" sz="2000" dirty="0">
                <a:latin typeface="Arial" panose="020B0604020202020204" pitchFamily="34" charset="0"/>
              </a:rPr>
              <a:t> </a:t>
            </a:r>
            <a:r>
              <a:rPr lang="en-US" sz="2000" dirty="0" err="1">
                <a:solidFill>
                  <a:schemeClr val="tx2">
                    <a:lumMod val="75000"/>
                  </a:schemeClr>
                </a:solidFill>
                <a:latin typeface="Arial" panose="020B0604020202020204" pitchFamily="34" charset="0"/>
              </a:rPr>
              <a:t>React.createClass</a:t>
            </a:r>
            <a:r>
              <a:rPr lang="en-US" sz="2000" dirty="0">
                <a:solidFill>
                  <a:srgbClr val="808030"/>
                </a:solidFill>
                <a:latin typeface="Arial" panose="020B0604020202020204" pitchFamily="34" charset="0"/>
              </a:rPr>
              <a:t>(</a:t>
            </a:r>
            <a:r>
              <a:rPr lang="en-US" sz="2000" dirty="0">
                <a:solidFill>
                  <a:srgbClr val="800080"/>
                </a:solidFill>
                <a:latin typeface="Arial" panose="020B0604020202020204" pitchFamily="34" charset="0"/>
              </a:rPr>
              <a:t>{</a:t>
            </a:r>
            <a:r>
              <a:rPr lang="en-US" sz="2000" dirty="0">
                <a:latin typeface="Arial" panose="020B0604020202020204" pitchFamily="34" charset="0"/>
              </a:rPr>
              <a:t> </a:t>
            </a:r>
            <a:r>
              <a:rPr lang="en-US" sz="2000" dirty="0" smtClean="0">
                <a:latin typeface="Arial" panose="020B0604020202020204" pitchFamily="34" charset="0"/>
              </a:rPr>
              <a:t/>
            </a:r>
            <a:br>
              <a:rPr lang="en-US" sz="2000" dirty="0" smtClean="0">
                <a:latin typeface="Arial" panose="020B0604020202020204" pitchFamily="34" charset="0"/>
              </a:rPr>
            </a:br>
            <a:r>
              <a:rPr lang="en-US" sz="2000" dirty="0" smtClean="0">
                <a:latin typeface="Arial" panose="020B0604020202020204" pitchFamily="34" charset="0"/>
              </a:rPr>
              <a:t>    </a:t>
            </a:r>
            <a:r>
              <a:rPr lang="en-US" sz="2000" dirty="0">
                <a:solidFill>
                  <a:schemeClr val="tx2">
                    <a:lumMod val="75000"/>
                  </a:schemeClr>
                </a:solidFill>
                <a:latin typeface="Arial" panose="020B0604020202020204" pitchFamily="34" charset="0"/>
              </a:rPr>
              <a:t>render</a:t>
            </a:r>
            <a:r>
              <a:rPr lang="en-US" sz="2000" dirty="0">
                <a:solidFill>
                  <a:srgbClr val="800080"/>
                </a:solidFill>
                <a:latin typeface="Arial" panose="020B0604020202020204" pitchFamily="34" charset="0"/>
              </a:rPr>
              <a:t>:</a:t>
            </a:r>
            <a:r>
              <a:rPr lang="en-US" sz="2000" dirty="0">
                <a:latin typeface="Arial" panose="020B0604020202020204" pitchFamily="34" charset="0"/>
              </a:rPr>
              <a:t> </a:t>
            </a:r>
            <a:r>
              <a:rPr lang="en-US" sz="2000" b="1" dirty="0">
                <a:solidFill>
                  <a:srgbClr val="800000"/>
                </a:solidFill>
                <a:latin typeface="Arial" panose="020B0604020202020204" pitchFamily="34" charset="0"/>
              </a:rPr>
              <a:t>function</a:t>
            </a:r>
            <a:r>
              <a:rPr lang="en-US" sz="2000" dirty="0">
                <a:solidFill>
                  <a:srgbClr val="808030"/>
                </a:solidFill>
                <a:latin typeface="Arial" panose="020B0604020202020204" pitchFamily="34" charset="0"/>
              </a:rPr>
              <a:t>()</a:t>
            </a:r>
            <a:r>
              <a:rPr lang="en-US" sz="2000" dirty="0">
                <a:latin typeface="Arial" panose="020B0604020202020204" pitchFamily="34" charset="0"/>
              </a:rPr>
              <a:t> </a:t>
            </a:r>
            <a:r>
              <a:rPr lang="en-US" sz="2000" dirty="0">
                <a:solidFill>
                  <a:srgbClr val="800080"/>
                </a:solidFill>
                <a:latin typeface="Arial" panose="020B0604020202020204" pitchFamily="34" charset="0"/>
              </a:rPr>
              <a:t>{</a:t>
            </a:r>
            <a:r>
              <a:rPr lang="en-US" sz="2000" dirty="0">
                <a:latin typeface="Arial" panose="020B0604020202020204" pitchFamily="34" charset="0"/>
              </a:rPr>
              <a:t> </a:t>
            </a:r>
            <a:r>
              <a:rPr lang="en-US" sz="2000" dirty="0" smtClean="0">
                <a:latin typeface="Arial" panose="020B0604020202020204" pitchFamily="34" charset="0"/>
              </a:rPr>
              <a:t/>
            </a:r>
            <a:br>
              <a:rPr lang="en-US" sz="2000" dirty="0" smtClean="0">
                <a:latin typeface="Arial" panose="020B0604020202020204" pitchFamily="34" charset="0"/>
              </a:rPr>
            </a:br>
            <a:r>
              <a:rPr lang="en-US" sz="2000" dirty="0" smtClean="0">
                <a:latin typeface="Arial" panose="020B0604020202020204" pitchFamily="34" charset="0"/>
              </a:rPr>
              <a:t>        </a:t>
            </a:r>
            <a:r>
              <a:rPr lang="en-US" sz="2000" b="1" dirty="0" smtClean="0">
                <a:solidFill>
                  <a:srgbClr val="800000"/>
                </a:solidFill>
                <a:latin typeface="Arial" panose="020B0604020202020204" pitchFamily="34" charset="0"/>
              </a:rPr>
              <a:t>return</a:t>
            </a:r>
            <a:r>
              <a:rPr lang="en-US" sz="2000" dirty="0" smtClean="0">
                <a:latin typeface="Arial" panose="020B0604020202020204" pitchFamily="34" charset="0"/>
              </a:rPr>
              <a:t> </a:t>
            </a:r>
            <a:r>
              <a:rPr lang="en-US" sz="2000" dirty="0">
                <a:solidFill>
                  <a:srgbClr val="808030"/>
                </a:solidFill>
                <a:latin typeface="Arial" panose="020B0604020202020204" pitchFamily="34" charset="0"/>
              </a:rPr>
              <a:t>&lt;</a:t>
            </a:r>
            <a:r>
              <a:rPr lang="en-US" sz="2000" dirty="0">
                <a:solidFill>
                  <a:schemeClr val="tx2">
                    <a:lumMod val="75000"/>
                  </a:schemeClr>
                </a:solidFill>
                <a:latin typeface="Arial" panose="020B0604020202020204" pitchFamily="34" charset="0"/>
              </a:rPr>
              <a:t>div</a:t>
            </a:r>
            <a:r>
              <a:rPr lang="en-US" sz="2000" dirty="0">
                <a:solidFill>
                  <a:srgbClr val="808030"/>
                </a:solidFill>
                <a:latin typeface="Arial" panose="020B0604020202020204" pitchFamily="34" charset="0"/>
              </a:rPr>
              <a:t>&gt;</a:t>
            </a:r>
            <a:r>
              <a:rPr lang="en-US" sz="2000" dirty="0">
                <a:solidFill>
                  <a:schemeClr val="tx2">
                    <a:lumMod val="75000"/>
                  </a:schemeClr>
                </a:solidFill>
                <a:latin typeface="Arial" panose="020B0604020202020204" pitchFamily="34" charset="0"/>
              </a:rPr>
              <a:t>Hello</a:t>
            </a:r>
            <a:r>
              <a:rPr lang="en-US" sz="2000" dirty="0">
                <a:latin typeface="Arial" panose="020B0604020202020204" pitchFamily="34" charset="0"/>
              </a:rPr>
              <a:t> </a:t>
            </a:r>
            <a:r>
              <a:rPr lang="en-US" sz="2000" dirty="0">
                <a:solidFill>
                  <a:srgbClr val="800080"/>
                </a:solidFill>
                <a:latin typeface="Arial" panose="020B0604020202020204" pitchFamily="34" charset="0"/>
              </a:rPr>
              <a:t>{</a:t>
            </a:r>
            <a:r>
              <a:rPr lang="en-US" sz="2000" b="1" dirty="0">
                <a:solidFill>
                  <a:srgbClr val="800000"/>
                </a:solidFill>
                <a:latin typeface="Arial" panose="020B0604020202020204" pitchFamily="34" charset="0"/>
              </a:rPr>
              <a:t>this</a:t>
            </a:r>
            <a:r>
              <a:rPr lang="en-US" sz="2000" dirty="0">
                <a:solidFill>
                  <a:srgbClr val="808030"/>
                </a:solidFill>
                <a:latin typeface="Arial" panose="020B0604020202020204" pitchFamily="34" charset="0"/>
              </a:rPr>
              <a:t>.</a:t>
            </a:r>
            <a:r>
              <a:rPr lang="en-US" sz="2000" dirty="0">
                <a:solidFill>
                  <a:schemeClr val="tx2">
                    <a:lumMod val="75000"/>
                  </a:schemeClr>
                </a:solidFill>
                <a:latin typeface="Arial" panose="020B0604020202020204" pitchFamily="34" charset="0"/>
              </a:rPr>
              <a:t>props.name</a:t>
            </a:r>
            <a:r>
              <a:rPr lang="en-US" sz="2000" dirty="0">
                <a:solidFill>
                  <a:srgbClr val="800080"/>
                </a:solidFill>
                <a:latin typeface="Arial" panose="020B0604020202020204" pitchFamily="34" charset="0"/>
              </a:rPr>
              <a:t>}</a:t>
            </a:r>
            <a:r>
              <a:rPr lang="en-US" sz="2000" dirty="0">
                <a:solidFill>
                  <a:srgbClr val="808030"/>
                </a:solidFill>
                <a:latin typeface="Arial" panose="020B0604020202020204" pitchFamily="34" charset="0"/>
              </a:rPr>
              <a:t>&lt;/</a:t>
            </a:r>
            <a:r>
              <a:rPr lang="en-US" sz="2000" dirty="0">
                <a:solidFill>
                  <a:schemeClr val="tx2">
                    <a:lumMod val="75000"/>
                  </a:schemeClr>
                </a:solidFill>
                <a:latin typeface="Arial" panose="020B0604020202020204" pitchFamily="34" charset="0"/>
              </a:rPr>
              <a:t>div</a:t>
            </a:r>
            <a:r>
              <a:rPr lang="en-US" sz="2000" dirty="0">
                <a:solidFill>
                  <a:srgbClr val="808030"/>
                </a:solidFill>
                <a:latin typeface="Arial" panose="020B0604020202020204" pitchFamily="34" charset="0"/>
              </a:rPr>
              <a:t>&gt;</a:t>
            </a:r>
            <a:r>
              <a:rPr lang="en-US" sz="2000" dirty="0">
                <a:solidFill>
                  <a:srgbClr val="800080"/>
                </a:solidFill>
                <a:latin typeface="Arial" panose="020B0604020202020204" pitchFamily="34" charset="0"/>
              </a:rPr>
              <a:t>;</a:t>
            </a:r>
            <a:r>
              <a:rPr lang="en-US" sz="2000" dirty="0">
                <a:latin typeface="Arial" panose="020B0604020202020204" pitchFamily="34" charset="0"/>
              </a:rPr>
              <a:t> </a:t>
            </a:r>
            <a:r>
              <a:rPr lang="en-US" sz="2000" dirty="0" smtClean="0">
                <a:latin typeface="Arial" panose="020B0604020202020204" pitchFamily="34" charset="0"/>
              </a:rPr>
              <a:t/>
            </a:r>
            <a:br>
              <a:rPr lang="en-US" sz="2000" dirty="0" smtClean="0">
                <a:latin typeface="Arial" panose="020B0604020202020204" pitchFamily="34" charset="0"/>
              </a:rPr>
            </a:br>
            <a:r>
              <a:rPr lang="en-US" sz="2000" dirty="0" smtClean="0">
                <a:latin typeface="Arial" panose="020B0604020202020204" pitchFamily="34" charset="0"/>
              </a:rPr>
              <a:t>    </a:t>
            </a:r>
            <a:r>
              <a:rPr lang="en-US" sz="2000" dirty="0" smtClean="0">
                <a:solidFill>
                  <a:srgbClr val="800080"/>
                </a:solidFill>
                <a:latin typeface="Arial" panose="020B0604020202020204" pitchFamily="34" charset="0"/>
              </a:rPr>
              <a:t>}</a:t>
            </a:r>
            <a:r>
              <a:rPr lang="en-US" sz="2000" dirty="0" smtClean="0">
                <a:latin typeface="Arial" panose="020B0604020202020204" pitchFamily="34" charset="0"/>
              </a:rPr>
              <a:t> </a:t>
            </a:r>
            <a:br>
              <a:rPr lang="en-US" sz="2000" dirty="0" smtClean="0">
                <a:latin typeface="Arial" panose="020B0604020202020204" pitchFamily="34" charset="0"/>
              </a:rPr>
            </a:br>
            <a:r>
              <a:rPr lang="en-US" sz="2000" dirty="0" smtClean="0">
                <a:solidFill>
                  <a:srgbClr val="800080"/>
                </a:solidFill>
                <a:latin typeface="Arial" panose="020B0604020202020204" pitchFamily="34" charset="0"/>
              </a:rPr>
              <a:t>}</a:t>
            </a:r>
            <a:r>
              <a:rPr lang="en-US" sz="2000" dirty="0" smtClean="0">
                <a:solidFill>
                  <a:srgbClr val="808030"/>
                </a:solidFill>
                <a:latin typeface="Arial" panose="020B0604020202020204" pitchFamily="34" charset="0"/>
              </a:rPr>
              <a:t>)</a:t>
            </a:r>
            <a:r>
              <a:rPr lang="en-US" sz="2000" dirty="0" smtClean="0">
                <a:solidFill>
                  <a:srgbClr val="800080"/>
                </a:solidFill>
                <a:latin typeface="Arial" panose="020B0604020202020204" pitchFamily="34" charset="0"/>
              </a:rPr>
              <a:t>;</a:t>
            </a:r>
            <a:r>
              <a:rPr lang="en-US" sz="2000" dirty="0" smtClean="0">
                <a:latin typeface="Arial" panose="020B0604020202020204" pitchFamily="34" charset="0"/>
              </a:rPr>
              <a:t> </a:t>
            </a:r>
            <a:br>
              <a:rPr lang="en-US" sz="2000" dirty="0" smtClean="0">
                <a:latin typeface="Arial" panose="020B0604020202020204" pitchFamily="34" charset="0"/>
              </a:rPr>
            </a:br>
            <a:r>
              <a:rPr lang="en-US" sz="2000" dirty="0" smtClean="0">
                <a:latin typeface="Arial" panose="020B0604020202020204" pitchFamily="34" charset="0"/>
              </a:rPr>
              <a:t/>
            </a:r>
            <a:br>
              <a:rPr lang="en-US" sz="2000" dirty="0" smtClean="0">
                <a:latin typeface="Arial" panose="020B0604020202020204" pitchFamily="34" charset="0"/>
              </a:rPr>
            </a:br>
            <a:r>
              <a:rPr lang="en-US" sz="2000" dirty="0" err="1">
                <a:solidFill>
                  <a:schemeClr val="tx2">
                    <a:lumMod val="75000"/>
                  </a:schemeClr>
                </a:solidFill>
                <a:latin typeface="Arial" panose="020B0604020202020204" pitchFamily="34" charset="0"/>
              </a:rPr>
              <a:t>ReactDOM.render</a:t>
            </a:r>
            <a:r>
              <a:rPr lang="en-US" sz="2000" dirty="0">
                <a:solidFill>
                  <a:srgbClr val="808030"/>
                </a:solidFill>
                <a:latin typeface="Arial" panose="020B0604020202020204" pitchFamily="34" charset="0"/>
              </a:rPr>
              <a:t>(&lt;</a:t>
            </a:r>
            <a:r>
              <a:rPr lang="en-US" sz="2000" dirty="0" err="1">
                <a:solidFill>
                  <a:schemeClr val="tx2">
                    <a:lumMod val="75000"/>
                  </a:schemeClr>
                </a:solidFill>
                <a:latin typeface="Arial" panose="020B0604020202020204" pitchFamily="34" charset="0"/>
              </a:rPr>
              <a:t>HelloMessage</a:t>
            </a:r>
            <a:r>
              <a:rPr lang="en-US" sz="2000" dirty="0">
                <a:solidFill>
                  <a:schemeClr val="tx2">
                    <a:lumMod val="75000"/>
                  </a:schemeClr>
                </a:solidFill>
                <a:latin typeface="Arial" panose="020B0604020202020204" pitchFamily="34" charset="0"/>
              </a:rPr>
              <a:t> name</a:t>
            </a:r>
            <a:r>
              <a:rPr lang="en-US" sz="2000" dirty="0">
                <a:solidFill>
                  <a:srgbClr val="808030"/>
                </a:solidFill>
                <a:latin typeface="Arial" panose="020B0604020202020204" pitchFamily="34" charset="0"/>
              </a:rPr>
              <a:t>=</a:t>
            </a:r>
            <a:r>
              <a:rPr lang="en-US" sz="2000" dirty="0">
                <a:solidFill>
                  <a:srgbClr val="800000"/>
                </a:solidFill>
                <a:latin typeface="Arial" panose="020B0604020202020204" pitchFamily="34" charset="0"/>
              </a:rPr>
              <a:t>"</a:t>
            </a:r>
            <a:r>
              <a:rPr lang="en-US" sz="2000" dirty="0">
                <a:solidFill>
                  <a:srgbClr val="0000E6"/>
                </a:solidFill>
                <a:latin typeface="Arial" panose="020B0604020202020204" pitchFamily="34" charset="0"/>
              </a:rPr>
              <a:t>John</a:t>
            </a:r>
            <a:r>
              <a:rPr lang="en-US" sz="2000" dirty="0">
                <a:solidFill>
                  <a:srgbClr val="800000"/>
                </a:solidFill>
                <a:latin typeface="Arial" panose="020B0604020202020204" pitchFamily="34" charset="0"/>
              </a:rPr>
              <a:t>"</a:t>
            </a:r>
            <a:r>
              <a:rPr lang="en-US" sz="2000" dirty="0">
                <a:latin typeface="Arial" panose="020B0604020202020204" pitchFamily="34" charset="0"/>
              </a:rPr>
              <a:t> </a:t>
            </a:r>
            <a:r>
              <a:rPr lang="en-US" sz="2000" dirty="0">
                <a:solidFill>
                  <a:srgbClr val="808030"/>
                </a:solidFill>
                <a:latin typeface="Arial" panose="020B0604020202020204" pitchFamily="34" charset="0"/>
              </a:rPr>
              <a:t>/&gt;,</a:t>
            </a:r>
            <a:r>
              <a:rPr lang="en-US" sz="2000" dirty="0">
                <a:latin typeface="Arial" panose="020B0604020202020204" pitchFamily="34" charset="0"/>
              </a:rPr>
              <a:t> </a:t>
            </a:r>
            <a:r>
              <a:rPr lang="en-US" sz="2000" dirty="0" err="1">
                <a:solidFill>
                  <a:schemeClr val="tx2">
                    <a:lumMod val="75000"/>
                  </a:schemeClr>
                </a:solidFill>
                <a:latin typeface="Arial" panose="020B0604020202020204" pitchFamily="34" charset="0"/>
              </a:rPr>
              <a:t>mountNode</a:t>
            </a:r>
            <a:r>
              <a:rPr lang="en-US" sz="2000" dirty="0">
                <a:solidFill>
                  <a:srgbClr val="808030"/>
                </a:solidFill>
                <a:latin typeface="Arial" panose="020B0604020202020204" pitchFamily="34" charset="0"/>
              </a:rPr>
              <a:t>)</a:t>
            </a:r>
            <a:r>
              <a:rPr lang="en-US" sz="2000" dirty="0">
                <a:solidFill>
                  <a:srgbClr val="800080"/>
                </a:solidFill>
                <a:latin typeface="Arial" panose="020B0604020202020204" pitchFamily="34" charset="0"/>
              </a:rPr>
              <a:t>;</a:t>
            </a:r>
            <a:endParaRPr kumimoji="0" lang="en-US" sz="2000" b="0" i="0" u="none" strike="noStrike" cap="none" normalizeH="0" baseline="0" dirty="0" smtClean="0">
              <a:ln>
                <a:noFill/>
              </a:ln>
              <a:solidFill>
                <a:schemeClr val="tx1"/>
              </a:solidFill>
              <a:effectLst/>
              <a:latin typeface="Arial" panose="020B0604020202020204"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85357" y="5209496"/>
            <a:ext cx="5715000" cy="1590675"/>
          </a:xfrm>
          <a:prstGeom prst="rect">
            <a:avLst/>
          </a:prstGeom>
        </p:spPr>
      </p:pic>
    </p:spTree>
    <p:extLst>
      <p:ext uri="{BB962C8B-B14F-4D97-AF65-F5344CB8AC3E}">
        <p14:creationId xmlns:p14="http://schemas.microsoft.com/office/powerpoint/2010/main" val="11950336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23671" y="672814"/>
            <a:ext cx="4631424" cy="1038570"/>
          </a:xfrm>
          <a:prstGeom prst="rect">
            <a:avLst/>
          </a:prstGeom>
          <a:solidFill>
            <a:srgbClr val="289F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4756681" y="0"/>
            <a:ext cx="7435319" cy="6858000"/>
          </a:xfrm>
          <a:prstGeom prst="rect">
            <a:avLst/>
          </a:prstGeom>
          <a:solidFill>
            <a:srgbClr val="2020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bwMode="auto">
          <a:xfrm>
            <a:off x="275771" y="976497"/>
            <a:ext cx="11914643" cy="531498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defTabSz="914099" fontAlgn="base">
              <a:lnSpc>
                <a:spcPct val="150000"/>
              </a:lnSpc>
              <a:spcBef>
                <a:spcPct val="0"/>
              </a:spcBef>
              <a:spcAft>
                <a:spcPct val="0"/>
              </a:spcAft>
            </a:pPr>
            <a:r>
              <a:rPr lang="en-US" sz="3200" dirty="0" smtClean="0">
                <a:gradFill>
                  <a:gsLst>
                    <a:gs pos="0">
                      <a:srgbClr val="FFFFFF"/>
                    </a:gs>
                    <a:gs pos="100000">
                      <a:srgbClr val="FFFFFF"/>
                    </a:gs>
                  </a:gsLst>
                  <a:lin ang="5400000" scaled="0"/>
                </a:gradFill>
              </a:rPr>
              <a:t>Ember is a framework</a:t>
            </a:r>
          </a:p>
          <a:p>
            <a:pPr defTabSz="914099" fontAlgn="base">
              <a:lnSpc>
                <a:spcPct val="150000"/>
              </a:lnSpc>
              <a:spcBef>
                <a:spcPct val="0"/>
              </a:spcBef>
              <a:spcAft>
                <a:spcPct val="0"/>
              </a:spcAft>
            </a:pPr>
            <a:r>
              <a:rPr lang="en-US" sz="3200" dirty="0" smtClean="0">
                <a:gradFill>
                  <a:gsLst>
                    <a:gs pos="0">
                      <a:srgbClr val="FFFFFF"/>
                    </a:gs>
                    <a:gs pos="100000">
                      <a:srgbClr val="FFFFFF"/>
                    </a:gs>
                  </a:gsLst>
                  <a:lin ang="5400000" scaled="0"/>
                </a:gradFill>
              </a:rPr>
              <a:t>Convention over </a:t>
            </a:r>
            <a:r>
              <a:rPr lang="en-US" sz="3200" dirty="0" err="1" smtClean="0">
                <a:gradFill>
                  <a:gsLst>
                    <a:gs pos="0">
                      <a:srgbClr val="FFFFFF"/>
                    </a:gs>
                    <a:gs pos="100000">
                      <a:srgbClr val="FFFFFF"/>
                    </a:gs>
                  </a:gsLst>
                  <a:lin ang="5400000" scaled="0"/>
                </a:gradFill>
              </a:rPr>
              <a:t>config</a:t>
            </a:r>
            <a:endParaRPr lang="en-US" sz="3200" dirty="0" smtClean="0">
              <a:gradFill>
                <a:gsLst>
                  <a:gs pos="0">
                    <a:srgbClr val="FFFFFF"/>
                  </a:gs>
                  <a:gs pos="100000">
                    <a:srgbClr val="FFFFFF"/>
                  </a:gs>
                </a:gsLst>
                <a:lin ang="5400000" scaled="0"/>
              </a:gradFill>
            </a:endParaRPr>
          </a:p>
          <a:p>
            <a:pPr defTabSz="914099" fontAlgn="base">
              <a:lnSpc>
                <a:spcPct val="150000"/>
              </a:lnSpc>
              <a:spcBef>
                <a:spcPct val="0"/>
              </a:spcBef>
              <a:spcAft>
                <a:spcPct val="0"/>
              </a:spcAft>
            </a:pPr>
            <a:r>
              <a:rPr lang="en-US" sz="3200" dirty="0" smtClean="0">
                <a:gradFill>
                  <a:gsLst>
                    <a:gs pos="0">
                      <a:srgbClr val="FFFFFF"/>
                    </a:gs>
                    <a:gs pos="100000">
                      <a:srgbClr val="FFFFFF"/>
                    </a:gs>
                  </a:gsLst>
                  <a:lin ang="5400000" scaled="0"/>
                </a:gradFill>
              </a:rPr>
              <a:t>URLs are important</a:t>
            </a:r>
            <a:endParaRPr lang="en-US" sz="3200" dirty="0">
              <a:gradFill>
                <a:gsLst>
                  <a:gs pos="0">
                    <a:srgbClr val="FFFFFF"/>
                  </a:gs>
                  <a:gs pos="100000">
                    <a:srgbClr val="FFFFFF"/>
                  </a:gs>
                </a:gsLst>
                <a:lin ang="5400000" scaled="0"/>
              </a:gradFill>
            </a:endParaRPr>
          </a:p>
        </p:txBody>
      </p:sp>
      <p:sp>
        <p:nvSpPr>
          <p:cNvPr id="2" name="Title 1"/>
          <p:cNvSpPr>
            <a:spLocks noGrp="1"/>
          </p:cNvSpPr>
          <p:nvPr>
            <p:ph type="title" idx="4294967295"/>
          </p:nvPr>
        </p:nvSpPr>
        <p:spPr>
          <a:xfrm>
            <a:off x="275771" y="529318"/>
            <a:ext cx="11079163" cy="1325563"/>
          </a:xfrm>
        </p:spPr>
        <p:txBody>
          <a:bodyPr/>
          <a:lstStyle/>
          <a:p>
            <a:r>
              <a:rPr lang="en-US" dirty="0" smtClean="0"/>
              <a:t>Ember.js</a:t>
            </a:r>
            <a:endParaRPr lang="en-US" dirty="0"/>
          </a:p>
        </p:txBody>
      </p:sp>
      <p:pic>
        <p:nvPicPr>
          <p:cNvPr id="5" name="Picture 4"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09148" y="529318"/>
            <a:ext cx="7182852" cy="4734586"/>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54016" y="3591655"/>
            <a:ext cx="3086100" cy="2933700"/>
          </a:xfrm>
          <a:prstGeom prst="rect">
            <a:avLst/>
          </a:prstGeom>
        </p:spPr>
      </p:pic>
    </p:spTree>
    <p:extLst>
      <p:ext uri="{BB962C8B-B14F-4D97-AF65-F5344CB8AC3E}">
        <p14:creationId xmlns:p14="http://schemas.microsoft.com/office/powerpoint/2010/main" val="1446392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Demo</a:t>
            </a:r>
            <a:endParaRPr lang="en-US" dirty="0"/>
          </a:p>
        </p:txBody>
      </p:sp>
      <p:sp>
        <p:nvSpPr>
          <p:cNvPr id="4" name="Subtitle 3"/>
          <p:cNvSpPr>
            <a:spLocks noGrp="1"/>
          </p:cNvSpPr>
          <p:nvPr>
            <p:ph type="subTitle" idx="1"/>
          </p:nvPr>
        </p:nvSpPr>
        <p:spPr/>
        <p:txBody>
          <a:bodyPr/>
          <a:lstStyle/>
          <a:p>
            <a:r>
              <a:rPr lang="en-US" dirty="0" smtClean="0"/>
              <a:t>Building the </a:t>
            </a:r>
            <a:r>
              <a:rPr lang="en-US" dirty="0" err="1" smtClean="0"/>
              <a:t>GeekQuiz</a:t>
            </a:r>
            <a:r>
              <a:rPr lang="en-US" dirty="0" smtClean="0"/>
              <a:t> front end</a:t>
            </a:r>
            <a:endParaRPr lang="en-US" dirty="0"/>
          </a:p>
        </p:txBody>
      </p:sp>
    </p:spTree>
    <p:extLst>
      <p:ext uri="{BB962C8B-B14F-4D97-AF65-F5344CB8AC3E}">
        <p14:creationId xmlns:p14="http://schemas.microsoft.com/office/powerpoint/2010/main" val="322298322"/>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6175" y="676048"/>
            <a:ext cx="11034445" cy="2387600"/>
          </a:xfrm>
        </p:spPr>
        <p:txBody>
          <a:bodyPr/>
          <a:lstStyle/>
          <a:p>
            <a:r>
              <a:rPr lang="en-US" dirty="0" smtClean="0"/>
              <a:t>Summary</a:t>
            </a:r>
            <a:endParaRPr lang="en-US" dirty="0"/>
          </a:p>
        </p:txBody>
      </p:sp>
      <p:sp>
        <p:nvSpPr>
          <p:cNvPr id="3" name="Subtitle 2"/>
          <p:cNvSpPr>
            <a:spLocks noGrp="1"/>
          </p:cNvSpPr>
          <p:nvPr>
            <p:ph type="subTitle" idx="1"/>
          </p:nvPr>
        </p:nvSpPr>
        <p:spPr>
          <a:xfrm>
            <a:off x="606175" y="3210153"/>
            <a:ext cx="11034445" cy="1655762"/>
          </a:xfrm>
        </p:spPr>
        <p:txBody>
          <a:bodyPr>
            <a:noAutofit/>
          </a:bodyPr>
          <a:lstStyle/>
          <a:p>
            <a:pPr marL="571500" indent="-571500">
              <a:lnSpc>
                <a:spcPct val="110000"/>
              </a:lnSpc>
              <a:buFont typeface="Wingdings" panose="05000000000000000000" pitchFamily="2" charset="2"/>
              <a:buChar char="à"/>
            </a:pPr>
            <a:r>
              <a:rPr lang="en-US" dirty="0" smtClean="0"/>
              <a:t>Modern web standards overview</a:t>
            </a:r>
          </a:p>
          <a:p>
            <a:pPr marL="571500" indent="-571500">
              <a:lnSpc>
                <a:spcPct val="110000"/>
              </a:lnSpc>
              <a:buFont typeface="Wingdings" panose="05000000000000000000" pitchFamily="2" charset="2"/>
              <a:buChar char="à"/>
            </a:pPr>
            <a:r>
              <a:rPr lang="en-US" dirty="0" smtClean="0"/>
              <a:t>Single Page Applications</a:t>
            </a:r>
          </a:p>
          <a:p>
            <a:pPr marL="571500" indent="-571500">
              <a:lnSpc>
                <a:spcPct val="110000"/>
              </a:lnSpc>
              <a:buFont typeface="Wingdings" panose="05000000000000000000" pitchFamily="2" charset="2"/>
              <a:buChar char="à"/>
            </a:pPr>
            <a:r>
              <a:rPr lang="en-US" dirty="0" smtClean="0"/>
              <a:t>Building the </a:t>
            </a:r>
            <a:r>
              <a:rPr lang="en-US" dirty="0" err="1" smtClean="0"/>
              <a:t>GeekQuiz</a:t>
            </a:r>
            <a:r>
              <a:rPr lang="en-US" dirty="0" smtClean="0"/>
              <a:t> front end</a:t>
            </a:r>
            <a:endParaRPr lang="en-US" dirty="0"/>
          </a:p>
        </p:txBody>
      </p:sp>
    </p:spTree>
    <p:extLst>
      <p:ext uri="{BB962C8B-B14F-4D97-AF65-F5344CB8AC3E}">
        <p14:creationId xmlns:p14="http://schemas.microsoft.com/office/powerpoint/2010/main" val="3144684332"/>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73444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nvPr>
        </p:nvGraphicFramePr>
        <p:xfrm>
          <a:off x="1588" y="0"/>
          <a:ext cx="158750" cy="158750"/>
        </p:xfrm>
        <a:graphic>
          <a:graphicData uri="http://schemas.openxmlformats.org/presentationml/2006/ole">
            <mc:AlternateContent xmlns:mc="http://schemas.openxmlformats.org/markup-compatibility/2006">
              <mc:Choice xmlns:v="urn:schemas-microsoft-com:vml" Requires="v">
                <p:oleObj spid="_x0000_s4098"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1588" y="0"/>
                        <a:ext cx="158750" cy="158750"/>
                      </a:xfrm>
                      <a:prstGeom prst="rect">
                        <a:avLst/>
                      </a:prstGeom>
                    </p:spPr>
                  </p:pic>
                </p:oleObj>
              </mc:Fallback>
            </mc:AlternateContent>
          </a:graphicData>
        </a:graphic>
      </p:graphicFrame>
      <p:sp>
        <p:nvSpPr>
          <p:cNvPr id="7" name="Title 6"/>
          <p:cNvSpPr>
            <a:spLocks noGrp="1"/>
          </p:cNvSpPr>
          <p:nvPr>
            <p:ph type="title" idx="4294967295"/>
          </p:nvPr>
        </p:nvSpPr>
        <p:spPr>
          <a:xfrm>
            <a:off x="0" y="228600"/>
            <a:ext cx="11152188" cy="747713"/>
          </a:xfrm>
        </p:spPr>
        <p:txBody>
          <a:bodyPr>
            <a:normAutofit fontScale="90000"/>
          </a:bodyPr>
          <a:lstStyle/>
          <a:p>
            <a:r>
              <a:rPr lang="en-US" dirty="0" smtClean="0"/>
              <a:t>Why do you care?</a:t>
            </a:r>
            <a:endParaRPr lang="en-US" dirty="0"/>
          </a:p>
        </p:txBody>
      </p:sp>
      <p:graphicFrame>
        <p:nvGraphicFramePr>
          <p:cNvPr id="6" name="Diagram 5"/>
          <p:cNvGraphicFramePr/>
          <p:nvPr>
            <p:extLst>
              <p:ext uri="{D42A27DB-BD31-4B8C-83A1-F6EECF244321}">
                <p14:modId xmlns:p14="http://schemas.microsoft.com/office/powerpoint/2010/main" val="1312088292"/>
              </p:ext>
            </p:extLst>
          </p:nvPr>
        </p:nvGraphicFramePr>
        <p:xfrm>
          <a:off x="0" y="1695449"/>
          <a:ext cx="6342743" cy="4560208"/>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pic>
        <p:nvPicPr>
          <p:cNvPr id="5" name="Picture 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017396" y="2336800"/>
            <a:ext cx="6174604" cy="3258458"/>
          </a:xfrm>
          <a:prstGeom prst="rect">
            <a:avLst/>
          </a:prstGeom>
        </p:spPr>
      </p:pic>
    </p:spTree>
    <p:extLst>
      <p:ext uri="{BB962C8B-B14F-4D97-AF65-F5344CB8AC3E}">
        <p14:creationId xmlns:p14="http://schemas.microsoft.com/office/powerpoint/2010/main" val="2665799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27667" y="2159140"/>
            <a:ext cx="6852464" cy="2209799"/>
          </a:xfrm>
        </p:spPr>
        <p:txBody>
          <a:bodyPr/>
          <a:lstStyle/>
          <a:p>
            <a:r>
              <a:rPr lang="en-US" dirty="0" smtClean="0"/>
              <a:t>HTML5 examples:</a:t>
            </a:r>
            <a:br>
              <a:rPr lang="en-US" dirty="0" smtClean="0"/>
            </a:br>
            <a:r>
              <a:rPr lang="en-US" dirty="0" smtClean="0">
                <a:hlinkClick r:id="rId3"/>
              </a:rPr>
              <a:t>Flight Sim Arcade</a:t>
            </a:r>
            <a:r>
              <a:rPr lang="en-US" dirty="0" smtClean="0"/>
              <a:t/>
            </a:r>
            <a:br>
              <a:rPr lang="en-US" dirty="0" smtClean="0"/>
            </a:br>
            <a:r>
              <a:rPr lang="en-US" dirty="0" smtClean="0">
                <a:hlinkClick r:id="rId4"/>
              </a:rPr>
              <a:t>22Tracks</a:t>
            </a:r>
            <a:r>
              <a:rPr lang="en-US" dirty="0" smtClean="0"/>
              <a:t/>
            </a:r>
            <a:br>
              <a:rPr lang="en-US" dirty="0" smtClean="0"/>
            </a:br>
            <a:r>
              <a:rPr lang="en-US" dirty="0" smtClean="0">
                <a:hlinkClick r:id="rId5"/>
              </a:rPr>
              <a:t>Web Standards Test Drive</a:t>
            </a:r>
            <a:r>
              <a:rPr lang="en-US" dirty="0" smtClean="0"/>
              <a:t/>
            </a:r>
            <a:br>
              <a:rPr lang="en-US" dirty="0" smtClean="0"/>
            </a:br>
            <a:r>
              <a:rPr lang="en-US" dirty="0" smtClean="0"/>
              <a:t>	</a:t>
            </a:r>
            <a:endParaRPr lang="en-US" dirty="0"/>
          </a:p>
        </p:txBody>
      </p:sp>
      <p:sp>
        <p:nvSpPr>
          <p:cNvPr id="4" name="Text Placeholder 3"/>
          <p:cNvSpPr>
            <a:spLocks noGrp="1"/>
          </p:cNvSpPr>
          <p:nvPr>
            <p:ph type="body" sz="quarter" idx="10"/>
          </p:nvPr>
        </p:nvSpPr>
        <p:spPr>
          <a:xfrm>
            <a:off x="1889617" y="5198012"/>
            <a:ext cx="8874849" cy="1274538"/>
          </a:xfrm>
        </p:spPr>
        <p:txBody>
          <a:bodyPr/>
          <a:lstStyle/>
          <a:p>
            <a:r>
              <a:rPr lang="en-US" dirty="0" smtClean="0"/>
              <a:t>demo…</a:t>
            </a:r>
            <a:endParaRPr lang="en-US" dirty="0"/>
          </a:p>
        </p:txBody>
      </p:sp>
    </p:spTree>
    <p:extLst>
      <p:ext uri="{BB962C8B-B14F-4D97-AF65-F5344CB8AC3E}">
        <p14:creationId xmlns:p14="http://schemas.microsoft.com/office/powerpoint/2010/main" val="799772146"/>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517255" y="111696"/>
            <a:ext cx="11079822" cy="1325563"/>
          </a:xfrm>
        </p:spPr>
        <p:txBody>
          <a:bodyPr/>
          <a:lstStyle/>
          <a:p>
            <a:r>
              <a:rPr lang="en-US" dirty="0" smtClean="0"/>
              <a:t>Visual Studio Online</a:t>
            </a:r>
            <a:endParaRPr lang="en-US"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80229" y="1070591"/>
            <a:ext cx="8911771" cy="5787409"/>
          </a:xfrm>
          <a:prstGeom prst="rect">
            <a:avLst/>
          </a:prstGeom>
        </p:spPr>
      </p:pic>
      <p:sp>
        <p:nvSpPr>
          <p:cNvPr id="2" name="TextBox 1"/>
          <p:cNvSpPr txBox="1"/>
          <p:nvPr/>
        </p:nvSpPr>
        <p:spPr>
          <a:xfrm>
            <a:off x="7582618" y="128146"/>
            <a:ext cx="3295291" cy="646331"/>
          </a:xfrm>
          <a:prstGeom prst="rect">
            <a:avLst/>
          </a:prstGeom>
          <a:noFill/>
        </p:spPr>
        <p:txBody>
          <a:bodyPr wrap="square" rtlCol="0">
            <a:spAutoFit/>
          </a:bodyPr>
          <a:lstStyle/>
          <a:p>
            <a:r>
              <a:rPr lang="en-US" i="1" dirty="0" smtClean="0">
                <a:solidFill>
                  <a:srgbClr val="FF0000"/>
                </a:solidFill>
              </a:rPr>
              <a:t>[JG] Edge screenshot and VS Online or VS Code</a:t>
            </a:r>
            <a:endParaRPr lang="en-US" i="1" dirty="0">
              <a:solidFill>
                <a:srgbClr val="FF0000"/>
              </a:solidFill>
            </a:endParaRPr>
          </a:p>
        </p:txBody>
      </p:sp>
    </p:spTree>
    <p:extLst>
      <p:ext uri="{BB962C8B-B14F-4D97-AF65-F5344CB8AC3E}">
        <p14:creationId xmlns:p14="http://schemas.microsoft.com/office/powerpoint/2010/main" val="20150137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524112" y="59792"/>
            <a:ext cx="11080750" cy="1325563"/>
          </a:xfrm>
        </p:spPr>
        <p:txBody>
          <a:bodyPr/>
          <a:lstStyle/>
          <a:p>
            <a:r>
              <a:rPr lang="en-US" dirty="0" smtClean="0"/>
              <a:t>Map of Web Browser Standards</a:t>
            </a:r>
            <a:endParaRPr lang="en-US" dirty="0"/>
          </a:p>
        </p:txBody>
      </p:sp>
      <p:grpSp>
        <p:nvGrpSpPr>
          <p:cNvPr id="102" name="Group 101"/>
          <p:cNvGrpSpPr/>
          <p:nvPr/>
        </p:nvGrpSpPr>
        <p:grpSpPr>
          <a:xfrm>
            <a:off x="520687" y="2059806"/>
            <a:ext cx="8681066" cy="3878980"/>
            <a:chOff x="520686" y="1936513"/>
            <a:chExt cx="10156137" cy="4002273"/>
          </a:xfrm>
        </p:grpSpPr>
        <p:sp>
          <p:nvSpPr>
            <p:cNvPr id="5" name="Rectangle 4"/>
            <p:cNvSpPr/>
            <p:nvPr/>
          </p:nvSpPr>
          <p:spPr>
            <a:xfrm>
              <a:off x="520687" y="4246575"/>
              <a:ext cx="8457399" cy="1692211"/>
            </a:xfrm>
            <a:prstGeom prst="rect">
              <a:avLst/>
            </a:prstGeom>
            <a:solidFill>
              <a:schemeClr val="accent4"/>
            </a:solid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hemeClr val="accent3">
                <a:hueOff val="0"/>
                <a:satOff val="0"/>
                <a:lumOff val="0"/>
                <a:alphaOff val="0"/>
              </a:schemeClr>
            </a:fillRef>
            <a:effectRef idx="2">
              <a:schemeClr val="accent3">
                <a:hueOff val="0"/>
                <a:satOff val="0"/>
                <a:lumOff val="0"/>
                <a:alphaOff val="0"/>
              </a:schemeClr>
            </a:effectRef>
            <a:fontRef idx="minor">
              <a:schemeClr val="lt1"/>
            </a:fontRef>
          </p:style>
          <p:txBody>
            <a:bodyPr spcFirstLastPara="0" vert="horz" wrap="square" lIns="221330" tIns="221330" rIns="221330" bIns="221330" numCol="1" spcCol="1270" anchor="ctr" anchorCtr="0">
              <a:noAutofit/>
              <a:sp3d extrusionH="28000" prstMaterial="matte"/>
            </a:bodyPr>
            <a:lstStyle/>
            <a:p>
              <a:pPr algn="ctr" defTabSz="1955800">
                <a:lnSpc>
                  <a:spcPct val="90000"/>
                </a:lnSpc>
                <a:spcBef>
                  <a:spcPct val="0"/>
                </a:spcBef>
                <a:spcAft>
                  <a:spcPct val="35000"/>
                </a:spcAft>
              </a:pPr>
              <a:r>
                <a:rPr lang="en-US" sz="4400" dirty="0">
                  <a:solidFill>
                    <a:schemeClr val="lt1">
                      <a:alpha val="99000"/>
                    </a:schemeClr>
                  </a:solidFill>
                </a:rPr>
                <a:t>W3C</a:t>
              </a:r>
            </a:p>
          </p:txBody>
        </p:sp>
        <p:sp>
          <p:nvSpPr>
            <p:cNvPr id="6" name="Rectangle 5"/>
            <p:cNvSpPr/>
            <p:nvPr/>
          </p:nvSpPr>
          <p:spPr>
            <a:xfrm>
              <a:off x="520686" y="1936513"/>
              <a:ext cx="1600200" cy="2221598"/>
            </a:xfrm>
            <a:prstGeom prst="rect">
              <a:avLst/>
            </a:prstGeom>
            <a:solidFill>
              <a:schemeClr val="accent6"/>
            </a:solid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5">
                <a:hueOff val="0"/>
                <a:satOff val="0"/>
                <a:lumOff val="0"/>
                <a:alphaOff val="0"/>
              </a:schemeClr>
            </a:effectRef>
            <a:fontRef idx="minor">
              <a:schemeClr val="lt1"/>
            </a:fontRef>
          </p:style>
          <p:txBody>
            <a:bodyPr spcFirstLastPara="0" vert="horz" wrap="square" lIns="81556" tIns="81556" rIns="81556" bIns="81556" numCol="1" spcCol="1270" anchor="ctr" anchorCtr="0">
              <a:noAutofit/>
              <a:sp3d extrusionH="28000" prstMaterial="matte"/>
            </a:bodyPr>
            <a:lstStyle/>
            <a:p>
              <a:pPr algn="ctr" defTabSz="711200">
                <a:lnSpc>
                  <a:spcPct val="90000"/>
                </a:lnSpc>
                <a:spcBef>
                  <a:spcPct val="0"/>
                </a:spcBef>
                <a:spcAft>
                  <a:spcPct val="35000"/>
                </a:spcAft>
              </a:pPr>
              <a:r>
                <a:rPr lang="en-US" sz="1600" dirty="0">
                  <a:solidFill>
                    <a:schemeClr val="lt1">
                      <a:alpha val="99000"/>
                    </a:schemeClr>
                  </a:solidFill>
                </a:rPr>
                <a:t>HTML</a:t>
              </a:r>
            </a:p>
          </p:txBody>
        </p:sp>
        <p:sp>
          <p:nvSpPr>
            <p:cNvPr id="15" name="Rectangle 14"/>
            <p:cNvSpPr/>
            <p:nvPr/>
          </p:nvSpPr>
          <p:spPr>
            <a:xfrm>
              <a:off x="2234986" y="1936513"/>
              <a:ext cx="1600200" cy="2221598"/>
            </a:xfrm>
            <a:prstGeom prst="rect">
              <a:avLst/>
            </a:prstGeom>
            <a:solidFill>
              <a:schemeClr val="accent6"/>
            </a:solid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5">
                <a:hueOff val="0"/>
                <a:satOff val="0"/>
                <a:lumOff val="0"/>
                <a:alphaOff val="0"/>
              </a:schemeClr>
            </a:effectRef>
            <a:fontRef idx="minor">
              <a:schemeClr val="lt1"/>
            </a:fontRef>
          </p:style>
          <p:txBody>
            <a:bodyPr spcFirstLastPara="0" vert="horz" wrap="square" lIns="114650" tIns="114650" rIns="114650" bIns="114650" numCol="1" spcCol="1270" anchor="ctr" anchorCtr="0">
              <a:noAutofit/>
              <a:sp3d extrusionH="28000" prstMaterial="matte"/>
            </a:bodyPr>
            <a:lstStyle/>
            <a:p>
              <a:pPr algn="ctr" defTabSz="711200">
                <a:lnSpc>
                  <a:spcPct val="90000"/>
                </a:lnSpc>
                <a:spcBef>
                  <a:spcPct val="0"/>
                </a:spcBef>
                <a:spcAft>
                  <a:spcPct val="35000"/>
                </a:spcAft>
              </a:pPr>
              <a:r>
                <a:rPr lang="en-US" sz="1600" dirty="0">
                  <a:solidFill>
                    <a:schemeClr val="lt1">
                      <a:alpha val="99000"/>
                    </a:schemeClr>
                  </a:solidFill>
                </a:rPr>
                <a:t>CSS</a:t>
              </a:r>
            </a:p>
          </p:txBody>
        </p:sp>
        <p:sp>
          <p:nvSpPr>
            <p:cNvPr id="44" name="Rectangle 43"/>
            <p:cNvSpPr/>
            <p:nvPr/>
          </p:nvSpPr>
          <p:spPr>
            <a:xfrm>
              <a:off x="3949286" y="1936513"/>
              <a:ext cx="1600200" cy="2221598"/>
            </a:xfrm>
            <a:prstGeom prst="rect">
              <a:avLst/>
            </a:prstGeom>
            <a:solidFill>
              <a:schemeClr val="accent6"/>
            </a:solid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5">
                <a:hueOff val="0"/>
                <a:satOff val="0"/>
                <a:lumOff val="0"/>
                <a:alphaOff val="0"/>
              </a:schemeClr>
            </a:effectRef>
            <a:fontRef idx="minor">
              <a:schemeClr val="lt1"/>
            </a:fontRef>
          </p:style>
          <p:txBody>
            <a:bodyPr spcFirstLastPara="0" vert="horz" wrap="square" lIns="114650" tIns="114650" rIns="114650" bIns="114650" numCol="1" spcCol="1270" anchor="ctr" anchorCtr="0">
              <a:noAutofit/>
              <a:sp3d extrusionH="28000" prstMaterial="matte"/>
            </a:bodyPr>
            <a:lstStyle/>
            <a:p>
              <a:pPr algn="ctr" defTabSz="711200">
                <a:lnSpc>
                  <a:spcPct val="90000"/>
                </a:lnSpc>
                <a:spcBef>
                  <a:spcPct val="0"/>
                </a:spcBef>
                <a:spcAft>
                  <a:spcPct val="35000"/>
                </a:spcAft>
              </a:pPr>
              <a:r>
                <a:rPr lang="en-US" sz="1600" dirty="0">
                  <a:solidFill>
                    <a:schemeClr val="lt1">
                      <a:alpha val="99000"/>
                    </a:schemeClr>
                  </a:solidFill>
                </a:rPr>
                <a:t>Web Apps</a:t>
              </a:r>
            </a:p>
          </p:txBody>
        </p:sp>
        <p:sp>
          <p:nvSpPr>
            <p:cNvPr id="77" name="Rectangle 76"/>
            <p:cNvSpPr/>
            <p:nvPr/>
          </p:nvSpPr>
          <p:spPr>
            <a:xfrm>
              <a:off x="5663586" y="1936513"/>
              <a:ext cx="1600200" cy="2221598"/>
            </a:xfrm>
            <a:prstGeom prst="rect">
              <a:avLst/>
            </a:prstGeom>
            <a:solidFill>
              <a:schemeClr val="accent6"/>
            </a:solid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5">
                <a:hueOff val="0"/>
                <a:satOff val="0"/>
                <a:lumOff val="0"/>
                <a:alphaOff val="0"/>
              </a:schemeClr>
            </a:effectRef>
            <a:fontRef idx="minor">
              <a:schemeClr val="lt1"/>
            </a:fontRef>
          </p:style>
          <p:txBody>
            <a:bodyPr spcFirstLastPara="0" vert="horz" wrap="square" lIns="91906" tIns="91906" rIns="91906" bIns="91906" numCol="1" spcCol="1270" anchor="ctr" anchorCtr="0">
              <a:noAutofit/>
              <a:sp3d extrusionH="28000" prstMaterial="matte"/>
            </a:bodyPr>
            <a:lstStyle/>
            <a:p>
              <a:pPr algn="ctr" defTabSz="711200">
                <a:lnSpc>
                  <a:spcPct val="90000"/>
                </a:lnSpc>
                <a:spcBef>
                  <a:spcPct val="0"/>
                </a:spcBef>
                <a:spcAft>
                  <a:spcPct val="35000"/>
                </a:spcAft>
              </a:pPr>
              <a:r>
                <a:rPr lang="en-US" sz="1600" dirty="0">
                  <a:solidFill>
                    <a:schemeClr val="lt1">
                      <a:alpha val="99000"/>
                    </a:schemeClr>
                  </a:solidFill>
                </a:rPr>
                <a:t>SVG</a:t>
              </a:r>
            </a:p>
          </p:txBody>
        </p:sp>
        <p:sp>
          <p:nvSpPr>
            <p:cNvPr id="90" name="Rectangle 89"/>
            <p:cNvSpPr/>
            <p:nvPr/>
          </p:nvSpPr>
          <p:spPr>
            <a:xfrm>
              <a:off x="7377886" y="1936513"/>
              <a:ext cx="1600200" cy="2221598"/>
            </a:xfrm>
            <a:prstGeom prst="rect">
              <a:avLst/>
            </a:prstGeom>
            <a:solidFill>
              <a:schemeClr val="accent6"/>
            </a:solid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5">
                <a:hueOff val="0"/>
                <a:satOff val="0"/>
                <a:lumOff val="0"/>
                <a:alphaOff val="0"/>
              </a:schemeClr>
            </a:effectRef>
            <a:fontRef idx="minor">
              <a:schemeClr val="lt1"/>
            </a:fontRef>
          </p:style>
          <p:txBody>
            <a:bodyPr spcFirstLastPara="0" vert="horz" wrap="square" lIns="36773" tIns="36773" rIns="36773" bIns="36773" numCol="1" spcCol="1270" anchor="ctr" anchorCtr="0">
              <a:noAutofit/>
              <a:sp3d extrusionH="28000" prstMaterial="matte"/>
            </a:bodyPr>
            <a:lstStyle/>
            <a:p>
              <a:pPr algn="ctr" defTabSz="400050">
                <a:lnSpc>
                  <a:spcPct val="90000"/>
                </a:lnSpc>
                <a:spcBef>
                  <a:spcPct val="0"/>
                </a:spcBef>
                <a:spcAft>
                  <a:spcPct val="35000"/>
                </a:spcAft>
              </a:pPr>
              <a:r>
                <a:rPr lang="en-US" sz="1600" dirty="0">
                  <a:solidFill>
                    <a:schemeClr val="lt1">
                      <a:alpha val="99000"/>
                    </a:schemeClr>
                  </a:solidFill>
                </a:rPr>
                <a:t>Geolocation</a:t>
              </a:r>
            </a:p>
          </p:txBody>
        </p:sp>
        <p:sp>
          <p:nvSpPr>
            <p:cNvPr id="92" name="Rectangle 91"/>
            <p:cNvSpPr/>
            <p:nvPr/>
          </p:nvSpPr>
          <p:spPr>
            <a:xfrm>
              <a:off x="9076624" y="4246575"/>
              <a:ext cx="1600199" cy="1692211"/>
            </a:xfrm>
            <a:prstGeom prst="rect">
              <a:avLst/>
            </a:prstGeom>
            <a:solidFill>
              <a:schemeClr val="accent4"/>
            </a:solid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hemeClr val="accent3">
                <a:hueOff val="0"/>
                <a:satOff val="0"/>
                <a:lumOff val="0"/>
                <a:alphaOff val="0"/>
              </a:schemeClr>
            </a:fillRef>
            <a:effectRef idx="2">
              <a:schemeClr val="accent3">
                <a:hueOff val="0"/>
                <a:satOff val="0"/>
                <a:lumOff val="0"/>
                <a:alphaOff val="0"/>
              </a:schemeClr>
            </a:effectRef>
            <a:fontRef idx="minor">
              <a:schemeClr val="lt1"/>
            </a:fontRef>
          </p:style>
          <p:txBody>
            <a:bodyPr spcFirstLastPara="0" vert="horz" wrap="square" lIns="91894" tIns="91894" rIns="91894" bIns="91894" numCol="1" spcCol="1270" anchor="ctr" anchorCtr="0">
              <a:noAutofit/>
              <a:sp3d extrusionH="28000" prstMaterial="matte"/>
            </a:bodyPr>
            <a:lstStyle/>
            <a:p>
              <a:pPr algn="ctr" defTabSz="800100">
                <a:lnSpc>
                  <a:spcPct val="90000"/>
                </a:lnSpc>
                <a:spcBef>
                  <a:spcPct val="0"/>
                </a:spcBef>
                <a:spcAft>
                  <a:spcPct val="35000"/>
                </a:spcAft>
              </a:pPr>
              <a:r>
                <a:rPr lang="en-US" dirty="0">
                  <a:solidFill>
                    <a:schemeClr val="lt1">
                      <a:alpha val="99000"/>
                    </a:schemeClr>
                  </a:solidFill>
                </a:rPr>
                <a:t>ECMA</a:t>
              </a:r>
              <a:endParaRPr lang="en-US" sz="2200" dirty="0">
                <a:solidFill>
                  <a:schemeClr val="lt1">
                    <a:alpha val="99000"/>
                  </a:schemeClr>
                </a:solidFill>
              </a:endParaRPr>
            </a:p>
          </p:txBody>
        </p:sp>
        <p:sp>
          <p:nvSpPr>
            <p:cNvPr id="93" name="Rectangle 92"/>
            <p:cNvSpPr/>
            <p:nvPr/>
          </p:nvSpPr>
          <p:spPr>
            <a:xfrm>
              <a:off x="9076623" y="1936513"/>
              <a:ext cx="1600200" cy="2221598"/>
            </a:xfrm>
            <a:prstGeom prst="rect">
              <a:avLst/>
            </a:prstGeom>
            <a:solidFill>
              <a:schemeClr val="accent6"/>
            </a:solid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5">
                <a:hueOff val="0"/>
                <a:satOff val="0"/>
                <a:lumOff val="0"/>
                <a:alphaOff val="0"/>
              </a:schemeClr>
            </a:effectRef>
            <a:fontRef idx="minor">
              <a:schemeClr val="lt1"/>
            </a:fontRef>
          </p:style>
          <p:txBody>
            <a:bodyPr spcFirstLastPara="0" vert="horz" wrap="square" lIns="84251" tIns="84251" rIns="84251" bIns="84251" numCol="1" spcCol="1270" anchor="ctr" anchorCtr="0">
              <a:noAutofit/>
              <a:sp3d extrusionH="28000" prstMaterial="matte"/>
            </a:bodyPr>
            <a:lstStyle/>
            <a:p>
              <a:pPr algn="ctr" defTabSz="711200">
                <a:lnSpc>
                  <a:spcPct val="90000"/>
                </a:lnSpc>
                <a:spcBef>
                  <a:spcPct val="0"/>
                </a:spcBef>
                <a:spcAft>
                  <a:spcPct val="35000"/>
                </a:spcAft>
              </a:pPr>
              <a:r>
                <a:rPr lang="en-US" sz="1600" dirty="0">
                  <a:solidFill>
                    <a:schemeClr val="lt1">
                      <a:alpha val="99000"/>
                    </a:schemeClr>
                  </a:solidFill>
                </a:rPr>
                <a:t>ECMA Script  262</a:t>
              </a:r>
            </a:p>
          </p:txBody>
        </p:sp>
      </p:grpSp>
      <p:sp>
        <p:nvSpPr>
          <p:cNvPr id="97" name="TextBox 96"/>
          <p:cNvSpPr txBox="1"/>
          <p:nvPr/>
        </p:nvSpPr>
        <p:spPr>
          <a:xfrm>
            <a:off x="10057676" y="2852614"/>
            <a:ext cx="1598258" cy="523220"/>
          </a:xfrm>
          <a:prstGeom prst="rect">
            <a:avLst/>
          </a:prstGeom>
          <a:noFill/>
        </p:spPr>
        <p:txBody>
          <a:bodyPr vert="horz" wrap="none" rtlCol="0">
            <a:spAutoFit/>
          </a:bodyPr>
          <a:lstStyle/>
          <a:p>
            <a:r>
              <a:rPr lang="en-US" sz="2800" dirty="0" smtClean="0">
                <a:solidFill>
                  <a:schemeClr val="bg1"/>
                </a:solidFill>
              </a:rPr>
              <a:t>Standard</a:t>
            </a:r>
            <a:endParaRPr lang="en-US" sz="2800" dirty="0">
              <a:solidFill>
                <a:schemeClr val="bg1"/>
              </a:solidFill>
            </a:endParaRPr>
          </a:p>
        </p:txBody>
      </p:sp>
      <p:sp>
        <p:nvSpPr>
          <p:cNvPr id="98" name="TextBox 97"/>
          <p:cNvSpPr txBox="1"/>
          <p:nvPr/>
        </p:nvSpPr>
        <p:spPr>
          <a:xfrm>
            <a:off x="10057676" y="4641691"/>
            <a:ext cx="1848326" cy="954107"/>
          </a:xfrm>
          <a:prstGeom prst="rect">
            <a:avLst/>
          </a:prstGeom>
          <a:noFill/>
        </p:spPr>
        <p:txBody>
          <a:bodyPr vert="horz" wrap="none" rtlCol="0">
            <a:spAutoFit/>
          </a:bodyPr>
          <a:lstStyle/>
          <a:p>
            <a:r>
              <a:rPr lang="en-US" sz="2800" dirty="0" smtClean="0">
                <a:solidFill>
                  <a:schemeClr val="bg1"/>
                </a:solidFill>
              </a:rPr>
              <a:t>Standards </a:t>
            </a:r>
          </a:p>
          <a:p>
            <a:pPr algn="ctr"/>
            <a:r>
              <a:rPr lang="en-US" sz="2800" dirty="0" smtClean="0">
                <a:solidFill>
                  <a:schemeClr val="bg1"/>
                </a:solidFill>
              </a:rPr>
              <a:t>Body</a:t>
            </a:r>
            <a:endParaRPr lang="en-US" sz="2800" dirty="0">
              <a:solidFill>
                <a:schemeClr val="bg1"/>
              </a:solidFill>
            </a:endParaRPr>
          </a:p>
        </p:txBody>
      </p:sp>
    </p:spTree>
    <p:extLst>
      <p:ext uri="{BB962C8B-B14F-4D97-AF65-F5344CB8AC3E}">
        <p14:creationId xmlns:p14="http://schemas.microsoft.com/office/powerpoint/2010/main" val="25165620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potS1hKZWk2IA3lF7vlk2g"/>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potS1hKZWk2IA3lF7vlk2g"/>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potS1hKZWk2IA3lF7vlk2g"/>
</p:tagLst>
</file>

<file path=ppt/theme/theme1.xml><?xml version="1.0" encoding="utf-8"?>
<a:theme xmlns:a="http://schemas.openxmlformats.org/drawingml/2006/main" name="Deck Title Slid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289FD7"/>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Azure Medium">
  <a:themeElements>
    <a:clrScheme name="Azure Basic">
      <a:dk1>
        <a:srgbClr val="00B0F0"/>
      </a:dk1>
      <a:lt1>
        <a:srgbClr val="FFFFFF"/>
      </a:lt1>
      <a:dk2>
        <a:srgbClr val="44546A"/>
      </a:dk2>
      <a:lt2>
        <a:srgbClr val="FFFFFF"/>
      </a:lt2>
      <a:accent1>
        <a:srgbClr val="00B0F0"/>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Windows Azur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Azure Gree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Windows Azur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Azure Graphit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Windows Azur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Azure Dark">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Windows Azur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Azure Basic">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Windows Azur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Azure Noir">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Windows Azur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2110</TotalTime>
  <Words>1549</Words>
  <Application>Microsoft Office PowerPoint</Application>
  <PresentationFormat>Widescreen</PresentationFormat>
  <Paragraphs>411</Paragraphs>
  <Slides>57</Slides>
  <Notes>29</Notes>
  <HiddenSlides>0</HiddenSlides>
  <MMClips>0</MMClips>
  <ScaleCrop>false</ScaleCrop>
  <HeadingPairs>
    <vt:vector size="8" baseType="variant">
      <vt:variant>
        <vt:lpstr>Fonts Used</vt:lpstr>
      </vt:variant>
      <vt:variant>
        <vt:i4>9</vt:i4>
      </vt:variant>
      <vt:variant>
        <vt:lpstr>Theme</vt:lpstr>
      </vt:variant>
      <vt:variant>
        <vt:i4>7</vt:i4>
      </vt:variant>
      <vt:variant>
        <vt:lpstr>Embedded OLE Servers</vt:lpstr>
      </vt:variant>
      <vt:variant>
        <vt:i4>1</vt:i4>
      </vt:variant>
      <vt:variant>
        <vt:lpstr>Slide Titles</vt:lpstr>
      </vt:variant>
      <vt:variant>
        <vt:i4>57</vt:i4>
      </vt:variant>
    </vt:vector>
  </HeadingPairs>
  <TitlesOfParts>
    <vt:vector size="74" baseType="lpstr">
      <vt:lpstr>Arial</vt:lpstr>
      <vt:lpstr>Calibri</vt:lpstr>
      <vt:lpstr>Consolas</vt:lpstr>
      <vt:lpstr>Segoe</vt:lpstr>
      <vt:lpstr>Segoe UI</vt:lpstr>
      <vt:lpstr>Segoe UI Light</vt:lpstr>
      <vt:lpstr>Segoe UI Semibold</vt:lpstr>
      <vt:lpstr>Segoe UI Semilight</vt:lpstr>
      <vt:lpstr>Wingdings</vt:lpstr>
      <vt:lpstr>Deck Title Slide</vt:lpstr>
      <vt:lpstr>Azure Medium</vt:lpstr>
      <vt:lpstr>Azure Green</vt:lpstr>
      <vt:lpstr>Azure Graphite</vt:lpstr>
      <vt:lpstr>Azure Dark</vt:lpstr>
      <vt:lpstr>Azure Basic</vt:lpstr>
      <vt:lpstr>Azure Noir</vt:lpstr>
      <vt:lpstr>think-cell Slide</vt:lpstr>
      <vt:lpstr>Building web front ends  for desktop and mobile using the latest web standards</vt:lpstr>
      <vt:lpstr>Agenda</vt:lpstr>
      <vt:lpstr>Modern Web Standards</vt:lpstr>
      <vt:lpstr>HTML5</vt:lpstr>
      <vt:lpstr>What is HTML5?</vt:lpstr>
      <vt:lpstr>Why do you care?</vt:lpstr>
      <vt:lpstr>HTML5 examples: Flight Sim Arcade 22Tracks Web Standards Test Drive  </vt:lpstr>
      <vt:lpstr>Visual Studio Online</vt:lpstr>
      <vt:lpstr>Map of Web Browser Standards</vt:lpstr>
      <vt:lpstr>Internet Explorer </vt:lpstr>
      <vt:lpstr>PowerPoint Presentation</vt:lpstr>
      <vt:lpstr>Interoperability Features</vt:lpstr>
      <vt:lpstr>Building with web standards</vt:lpstr>
      <vt:lpstr>Web Platform Status</vt:lpstr>
      <vt:lpstr>Cross-browser testing</vt:lpstr>
      <vt:lpstr>Feature detection</vt:lpstr>
      <vt:lpstr>Responsive and plug-in free</vt:lpstr>
      <vt:lpstr>Responsive and plug-in free</vt:lpstr>
      <vt:lpstr>Responsive and plug-in free</vt:lpstr>
      <vt:lpstr>JavaScript frameworks &amp; libraries</vt:lpstr>
      <vt:lpstr>PowerPoint Presentation</vt:lpstr>
      <vt:lpstr>CSS prefix best practices</vt:lpstr>
      <vt:lpstr>New HTML5 Markup Elements</vt:lpstr>
      <vt:lpstr>New HTML5 Markup Elements</vt:lpstr>
      <vt:lpstr>Demo</vt:lpstr>
      <vt:lpstr>JavaScript Library Overview</vt:lpstr>
      <vt:lpstr>Who Uses jQuery?</vt:lpstr>
      <vt:lpstr>jQuery – why so popular?</vt:lpstr>
      <vt:lpstr>jQuery Community</vt:lpstr>
      <vt:lpstr>jQuery Fundamentals</vt:lpstr>
      <vt:lpstr>Demo</vt:lpstr>
      <vt:lpstr>Bootstrap</vt:lpstr>
      <vt:lpstr>Bootstrap</vt:lpstr>
      <vt:lpstr>Why use it?</vt:lpstr>
      <vt:lpstr>Bootstrap Features</vt:lpstr>
      <vt:lpstr>Themes</vt:lpstr>
      <vt:lpstr>Responsive Layout</vt:lpstr>
      <vt:lpstr>Responsive Layout</vt:lpstr>
      <vt:lpstr>Grid system</vt:lpstr>
      <vt:lpstr>Grid system</vt:lpstr>
      <vt:lpstr>Components</vt:lpstr>
      <vt:lpstr>Glyphicons</vt:lpstr>
      <vt:lpstr>Gulp / Grunt Automation</vt:lpstr>
      <vt:lpstr>Grunt / Gulp Overview</vt:lpstr>
      <vt:lpstr>Visual Studio Support for Grunt / Gulp</vt:lpstr>
      <vt:lpstr>Visual Studio Support for Grunt / Gulp</vt:lpstr>
      <vt:lpstr>Works with all web project types</vt:lpstr>
      <vt:lpstr>Single Page Applications</vt:lpstr>
      <vt:lpstr>PowerPoint Presentation</vt:lpstr>
      <vt:lpstr>PowerPoint Presentation</vt:lpstr>
      <vt:lpstr>AngularJS</vt:lpstr>
      <vt:lpstr>Knockout.js</vt:lpstr>
      <vt:lpstr>React</vt:lpstr>
      <vt:lpstr>Ember.js</vt:lpstr>
      <vt:lpstr>Demo</vt:lpstr>
      <vt:lpstr>Summary</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Jon Galloway</dc:creator>
  <cp:lastModifiedBy>Jon Galloway</cp:lastModifiedBy>
  <cp:revision>97</cp:revision>
  <dcterms:created xsi:type="dcterms:W3CDTF">2013-08-05T17:04:56Z</dcterms:created>
  <dcterms:modified xsi:type="dcterms:W3CDTF">2015-10-12T18:20:55Z</dcterms:modified>
</cp:coreProperties>
</file>